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5.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2"/>
  </p:sldMasterIdLst>
  <p:notesMasterIdLst>
    <p:notesMasterId r:id="rId9"/>
  </p:notesMasterIdLst>
  <p:handoutMasterIdLst>
    <p:handoutMasterId r:id="rId10"/>
  </p:handoutMasterIdLst>
  <p:sldIdLst>
    <p:sldId id="256" r:id="rId3"/>
    <p:sldId id="283" r:id="rId4"/>
    <p:sldId id="270" r:id="rId5"/>
    <p:sldId id="279" r:id="rId6"/>
    <p:sldId id="272" r:id="rId7"/>
    <p:sldId id="277" r:id="rId8"/>
  </p:sldIdLst>
  <p:sldSz cx="9144000" cy="6858000" type="screen4x3"/>
  <p:notesSz cx="6858000" cy="9144000"/>
  <p:defaultTextStyle>
    <a:lvl1pPr marL="0" algn="l" rtl="0" latinLnBrk="0">
      <a:defRPr lang="fr-FR" sz="1800" kern="1200">
        <a:solidFill>
          <a:schemeClr val="tx1"/>
        </a:solidFill>
        <a:latin typeface="+mn-lt"/>
        <a:ea typeface="+mn-ea"/>
        <a:cs typeface="+mn-cs"/>
      </a:defRPr>
    </a:lvl1pPr>
    <a:lvl2pPr marL="457200" algn="l" rtl="0" latinLnBrk="0">
      <a:defRPr lang="fr-FR" sz="1800" kern="1200">
        <a:solidFill>
          <a:schemeClr val="tx1"/>
        </a:solidFill>
        <a:latin typeface="+mn-lt"/>
        <a:ea typeface="+mn-ea"/>
        <a:cs typeface="+mn-cs"/>
      </a:defRPr>
    </a:lvl2pPr>
    <a:lvl3pPr marL="914400" algn="l" rtl="0" latinLnBrk="0">
      <a:defRPr lang="fr-FR" sz="1800" kern="1200">
        <a:solidFill>
          <a:schemeClr val="tx1"/>
        </a:solidFill>
        <a:latin typeface="+mn-lt"/>
        <a:ea typeface="+mn-ea"/>
        <a:cs typeface="+mn-cs"/>
      </a:defRPr>
    </a:lvl3pPr>
    <a:lvl4pPr marL="1371600" algn="l" rtl="0" latinLnBrk="0">
      <a:defRPr lang="fr-FR" sz="1800" kern="1200">
        <a:solidFill>
          <a:schemeClr val="tx1"/>
        </a:solidFill>
        <a:latin typeface="+mn-lt"/>
        <a:ea typeface="+mn-ea"/>
        <a:cs typeface="+mn-cs"/>
      </a:defRPr>
    </a:lvl4pPr>
    <a:lvl5pPr marL="1828800" algn="l" rtl="0" latinLnBrk="0">
      <a:defRPr lang="fr-FR" sz="1800" kern="1200">
        <a:solidFill>
          <a:schemeClr val="tx1"/>
        </a:solidFill>
        <a:latin typeface="+mn-lt"/>
        <a:ea typeface="+mn-ea"/>
        <a:cs typeface="+mn-cs"/>
      </a:defRPr>
    </a:lvl5pPr>
    <a:lvl6pPr marL="2286000" algn="l" rtl="0" latinLnBrk="0">
      <a:defRPr lang="fr-FR" sz="1800" kern="1200">
        <a:solidFill>
          <a:schemeClr val="tx1"/>
        </a:solidFill>
        <a:latin typeface="+mn-lt"/>
        <a:ea typeface="+mn-ea"/>
        <a:cs typeface="+mn-cs"/>
      </a:defRPr>
    </a:lvl6pPr>
    <a:lvl7pPr marL="2743200" algn="l" rtl="0" latinLnBrk="0">
      <a:defRPr lang="fr-FR" sz="1800" kern="1200">
        <a:solidFill>
          <a:schemeClr val="tx1"/>
        </a:solidFill>
        <a:latin typeface="+mn-lt"/>
        <a:ea typeface="+mn-ea"/>
        <a:cs typeface="+mn-cs"/>
      </a:defRPr>
    </a:lvl7pPr>
    <a:lvl8pPr marL="3200400" algn="l" rtl="0" latinLnBrk="0">
      <a:defRPr lang="fr-FR" sz="1800" kern="1200">
        <a:solidFill>
          <a:schemeClr val="tx1"/>
        </a:solidFill>
        <a:latin typeface="+mn-lt"/>
        <a:ea typeface="+mn-ea"/>
        <a:cs typeface="+mn-cs"/>
      </a:defRPr>
    </a:lvl8pPr>
    <a:lvl9pPr marL="3657600" algn="l" rtl="0" latinLnBrk="0">
      <a:defRPr lang="fr-FR" sz="1800" kern="1200">
        <a:solidFill>
          <a:schemeClr val="tx1"/>
        </a:solidFill>
        <a:latin typeface="+mn-lt"/>
        <a:ea typeface="+mn-ea"/>
        <a:cs typeface="+mn-cs"/>
      </a:defRPr>
    </a:lvl9pPr>
    <a:extLst/>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0A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301B821-A1FF-4177-AEE7-76D212191A09}">
  <a:tblStyle styleId="{B301B821-A1FF-4177-AEE7-76D212191A09}" styleName="Medium Style 9">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2H>
      <a:tcStyle>
        <a:tcBdr/>
      </a:tcStyle>
    </a:band2H>
    <a:band1V>
      <a:tcStyle>
        <a:tcBdr/>
        <a:fill>
          <a:solidFill>
            <a:schemeClr val="accent1">
              <a:tint val="20000"/>
            </a:schemeClr>
          </a:solidFill>
        </a:fill>
      </a:tcStyle>
    </a:band1V>
    <a:band2V>
      <a:tcStyle>
        <a:tcBdr/>
      </a:tcStyle>
    </a:band2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seCell>
      <a:tcStyle>
        <a:tcBdr/>
      </a:tcStyle>
    </a:seCell>
    <a:swCell>
      <a:tcStyle>
        <a:tcBdr/>
      </a:tcStyle>
    </a:swCell>
    <a:firstRow>
      <a:tcTxStyle b="on">
        <a:fontRef idx="minor">
          <a:scrgbClr r="0" g="0" b="0"/>
        </a:fontRef>
        <a:schemeClr val="lt1"/>
      </a:tcTxStyle>
      <a:tcStyle>
        <a:tcBdr/>
        <a:fill>
          <a:solidFill>
            <a:schemeClr val="accent1"/>
          </a:solidFill>
        </a:fill>
      </a:tcStyle>
    </a:firstRow>
    <a:neCell>
      <a:tcStyle>
        <a:tcBdr/>
      </a:tcStyle>
    </a:neCell>
    <a:nwCell>
      <a:tcStyle>
        <a:tcBdr/>
      </a:tcStyle>
    </a:nwCell>
  </a:tblStyle>
  <a:tblStyle styleId="{9DCAF9ED-07DC-4A11-8D7F-57B35C25682E}" styleName="Medium Style 10">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2H>
      <a:tcStyle>
        <a:tcBdr/>
      </a:tcStyle>
    </a:band2H>
    <a:band1V>
      <a:tcStyle>
        <a:tcBdr/>
        <a:fill>
          <a:solidFill>
            <a:schemeClr val="accent2">
              <a:tint val="20000"/>
            </a:schemeClr>
          </a:solidFill>
        </a:fill>
      </a:tcStyle>
    </a:band1V>
    <a:band2V>
      <a:tcStyle>
        <a:tcBdr/>
      </a:tcStyle>
    </a:band2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seCell>
      <a:tcStyle>
        <a:tcBdr/>
      </a:tcStyle>
    </a:seCell>
    <a:swCell>
      <a:tcStyle>
        <a:tcBdr/>
      </a:tcStyle>
    </a:swCell>
    <a:firstRow>
      <a:tcTxStyle b="on">
        <a:fontRef idx="minor">
          <a:scrgbClr r="0" g="0" b="0"/>
        </a:fontRef>
        <a:schemeClr val="lt1"/>
      </a:tcTxStyle>
      <a:tcStyle>
        <a:tcBdr/>
        <a:fill>
          <a:solidFill>
            <a:schemeClr val="accent2"/>
          </a:solidFill>
        </a:fill>
      </a:tcStyle>
    </a:firstRow>
    <a:neCell>
      <a:tcStyle>
        <a:tcBdr/>
      </a:tcStyle>
    </a:neCell>
    <a:nwCell>
      <a:tcStyle>
        <a:tcBdr/>
      </a:tcStyle>
    </a:nwCell>
  </a:tblStyle>
  <a:tblStyle styleId="{793D81CF-94F2-401A-BA57-92F5A7B2D0C5}" styleName="Medium Style 8">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2H>
      <a:tcStyle>
        <a:tcBdr/>
      </a:tcStyle>
    </a:band2H>
    <a:band1V>
      <a:tcStyle>
        <a:tcBdr/>
        <a:fill>
          <a:solidFill>
            <a:schemeClr val="dk1">
              <a:tint val="20000"/>
            </a:schemeClr>
          </a:solidFill>
        </a:fill>
      </a:tcStyle>
    </a:band1V>
    <a:band2V>
      <a:tcStyle>
        <a:tcBdr/>
      </a:tcStyle>
    </a:band2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seCell>
      <a:tcStyle>
        <a:tcBdr/>
      </a:tcStyle>
    </a:seCell>
    <a:swCell>
      <a:tcStyle>
        <a:tcBdr/>
      </a:tcStyle>
    </a:swCell>
    <a:firstRow>
      <a:tcTxStyle b="on">
        <a:fontRef idx="minor">
          <a:scrgbClr r="0" g="0" b="0"/>
        </a:fontRef>
        <a:schemeClr val="lt1"/>
      </a:tcTxStyle>
      <a:tcStyle>
        <a:tcBdr/>
        <a:fill>
          <a:solidFill>
            <a:schemeClr val="dk1"/>
          </a:solidFill>
        </a:fill>
      </a:tcStyle>
    </a:firstRow>
    <a:neCell>
      <a:tcStyle>
        <a:tcBdr/>
      </a:tcStyle>
    </a:neCell>
    <a:nwCell>
      <a:tcStyle>
        <a:tcBdr/>
      </a:tcStyle>
    </a:nwCell>
  </a:tblStyle>
  <a:tblStyle styleId="{5FD0F851-EC5A-4D38-B0AD-8093EC10F338}" styleName="Light Style 6">
    <a:wholeTbl>
      <a:tcTxStyle>
        <a:fontRef idx="minor">
          <a:scrgbClr r="0" g="0" b="0"/>
        </a:fontRef>
        <a:schemeClr val="accent5"/>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band2V>
      <a:tcStyle>
        <a:tcBdr/>
      </a:tcStyle>
    </a:band2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seCell>
      <a:tcStyle>
        <a:tcBdr/>
      </a:tcStyle>
    </a:seCell>
    <a:swCell>
      <a:tcStyle>
        <a:tcBdr/>
      </a:tcStyle>
    </a:swCell>
    <a:firstRow>
      <a:tcTxStyle b="on"/>
      <a:tcStyle>
        <a:tcBdr>
          <a:bottom>
            <a:ln w="12700" cmpd="sng">
              <a:solidFill>
                <a:schemeClr val="accent5"/>
              </a:solidFill>
            </a:ln>
          </a:bottom>
        </a:tcBdr>
        <a:fill>
          <a:noFill/>
        </a:fill>
      </a:tcStyle>
    </a:firstRow>
    <a:neCell>
      <a:tcStyle>
        <a:tcBdr/>
      </a:tcStyle>
    </a:neCell>
    <a:nwCell>
      <a:tcStyle>
        <a:tcBdr/>
      </a:tcStyle>
    </a:nwCell>
  </a:tblStyle>
  <a:tblStyle styleId="{1FECB4D8-DB02-4DC6-A0A2-4F2EBAE1DC90}" styleName="Medium Style 11">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2H>
      <a:tcStyle>
        <a:tcBdr/>
      </a:tcStyle>
    </a:band2H>
    <a:band1V>
      <a:tcStyle>
        <a:tcBdr/>
        <a:fill>
          <a:solidFill>
            <a:schemeClr val="accent3">
              <a:tint val="20000"/>
            </a:schemeClr>
          </a:solidFill>
        </a:fill>
      </a:tcStyle>
    </a:band1V>
    <a:band2V>
      <a:tcStyle>
        <a:tcBdr/>
      </a:tcStyle>
    </a:band2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seCell>
      <a:tcStyle>
        <a:tcBdr/>
      </a:tcStyle>
    </a:seCell>
    <a:swCell>
      <a:tcStyle>
        <a:tcBdr/>
      </a:tcStyle>
    </a:swCell>
    <a:firstRow>
      <a:tcTxStyle b="on">
        <a:fontRef idx="minor">
          <a:scrgbClr r="0" g="0" b="0"/>
        </a:fontRef>
        <a:schemeClr val="lt1"/>
      </a:tcTxStyle>
      <a:tcStyle>
        <a:tcBdr/>
        <a:fill>
          <a:solidFill>
            <a:schemeClr val="accent3"/>
          </a:solidFill>
        </a:fill>
      </a:tcStyle>
    </a:firstRow>
    <a:neCell>
      <a:tcStyle>
        <a:tcBdr/>
      </a:tcStyle>
    </a:neCell>
    <a:nwCell>
      <a:tcStyle>
        <a:tcBdr/>
      </a:tcStyle>
    </a:nwCell>
  </a:tblStyle>
  <a:tblStyle styleId="{3B4B98B0-60AC-42C2-AFA5-B58CD77FA1E5}" styleName="Light Style 2">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band2V>
      <a:tcStyle>
        <a:tcBdr/>
      </a:tcStyle>
    </a:band2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seCell>
      <a:tcStyle>
        <a:tcBdr/>
      </a:tcStyle>
    </a:seCell>
    <a:swCell>
      <a:tcStyle>
        <a:tcBdr/>
      </a:tcStyle>
    </a:swCell>
    <a:firstRow>
      <a:tcTxStyle b="on"/>
      <a:tcStyle>
        <a:tcBdr>
          <a:bottom>
            <a:ln w="12700" cmpd="sng">
              <a:solidFill>
                <a:schemeClr val="accent1"/>
              </a:solidFill>
            </a:ln>
          </a:bottom>
        </a:tcBdr>
        <a:fill>
          <a:noFill/>
        </a:fill>
      </a:tcStyle>
    </a:firstRow>
    <a:neCell>
      <a:tcStyle>
        <a:tcBdr/>
      </a:tcStyle>
    </a:neCell>
    <a:nwCell>
      <a:tcStyle>
        <a:tcBdr/>
      </a:tcStyle>
    </a:nwCell>
  </a:tblStyle>
  <a:tblStyle styleId="{0E3FDE45-AF77-4B5C-9715-49D594BDF05E}" styleName="Light Style 3">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band2V>
      <a:tcStyle>
        <a:tcBdr/>
      </a:tcStyle>
    </a:band2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seCell>
      <a:tcStyle>
        <a:tcBdr/>
      </a:tcStyle>
    </a:seCell>
    <a:swCell>
      <a:tcStyle>
        <a:tcBdr/>
      </a:tcStyle>
    </a:swCell>
    <a:firstRow>
      <a:tcTxStyle b="on"/>
      <a:tcStyle>
        <a:tcBdr>
          <a:bottom>
            <a:ln w="12700" cmpd="sng">
              <a:solidFill>
                <a:schemeClr val="accent2"/>
              </a:solidFill>
            </a:ln>
          </a:bottom>
        </a:tcBdr>
        <a:fill>
          <a:noFill/>
        </a:fill>
      </a:tcStyle>
    </a:firstRow>
    <a:neCell>
      <a:tcStyle>
        <a:tcBdr/>
      </a:tcStyle>
    </a:neCell>
    <a:nwCell>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88034" autoAdjust="0"/>
  </p:normalViewPr>
  <p:slideViewPr>
    <p:cSldViewPr>
      <p:cViewPr varScale="1">
        <p:scale>
          <a:sx n="81" d="100"/>
          <a:sy n="81" d="100"/>
        </p:scale>
        <p:origin x="67"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1.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notesMaster" Target="notesMasters/notesMaster1.xml"/><Relationship Id="rId14"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1"/>
  <c:style val="1"/>
  <c:chart>
    <c:autoTitleDeleted val="1"/>
    <c:view3D>
      <c:rotX val="40"/>
      <c:rotY val="0"/>
      <c:rAngAx val="1"/>
    </c:view3D>
    <c:floor>
      <c:thickness val="0"/>
    </c:floor>
    <c:sideWall>
      <c:thickness val="0"/>
    </c:sideWall>
    <c:backWall>
      <c:thickness val="0"/>
    </c:backWall>
    <c:plotArea>
      <c:layout/>
      <c:pie3DChart>
        <c:varyColors val="1"/>
        <c:ser>
          <c:idx val="0"/>
          <c:order val="0"/>
          <c:spPr>
            <a:effectLst>
              <a:outerShdw blurRad="50800" dist="50800" dir="2700000" algn="tl" rotWithShape="0">
                <a:schemeClr val="tx1">
                  <a:alpha val="52000"/>
                </a:schemeClr>
              </a:outerShdw>
            </a:effectLst>
            <a:scene3d>
              <a:camera prst="orthographicFront"/>
              <a:lightRig rig="threePt" dir="t">
                <a:rot lat="0" lon="0" rev="8400000"/>
              </a:lightRig>
            </a:scene3d>
            <a:sp3d prstMaterial="matte">
              <a:bevelT w="3175000" h="3175000"/>
            </a:sp3d>
          </c:spPr>
          <c:dLbls>
            <c:numFmt formatCode="General" sourceLinked="0"/>
            <c:spPr>
              <a:noFill/>
              <a:ln>
                <a:noFill/>
              </a:ln>
              <a:effectLst/>
            </c:spPr>
            <c:txPr>
              <a:bodyPr/>
              <a:lstStyle/>
              <a:p>
                <a:pPr>
                  <a:defRPr b="1">
                    <a:solidFill>
                      <a:schemeClr val="bg1"/>
                    </a:solidFill>
                  </a:defRPr>
                </a:pPr>
                <a:endParaRPr lang="fr-FR"/>
              </a:p>
            </c:txPr>
            <c:dLblPos val="ctr"/>
            <c:showLegendKey val="1"/>
            <c:showVal val="1"/>
            <c:showCatName val="1"/>
            <c:showSerName val="1"/>
            <c:showPercent val="1"/>
            <c:showBubbleSize val="1"/>
            <c:showLeaderLines val="1"/>
            <c:extLst>
              <c:ext xmlns:c15="http://schemas.microsoft.com/office/drawing/2012/chart" uri="{CE6537A1-D6FC-4f65-9D91-7224C49458BB}"/>
            </c:extLst>
          </c:dLbls>
          <c:cat>
            <c:strRef>
              <c:f>Feuil1!$A$1:$D$1</c:f>
              <c:strCache>
                <c:ptCount val="4"/>
                <c:pt idx="0">
                  <c:v>1er trim.</c:v>
                </c:pt>
                <c:pt idx="1">
                  <c:v>2e trim.</c:v>
                </c:pt>
                <c:pt idx="2">
                  <c:v>3e trim.</c:v>
                </c:pt>
                <c:pt idx="3">
                  <c:v>4e trim.</c:v>
                </c:pt>
              </c:strCache>
            </c:strRef>
          </c:cat>
          <c:val>
            <c:numRef>
              <c:f>Feuil1!$A$2:$D$2</c:f>
              <c:numCache>
                <c:formatCode>General</c:formatCode>
                <c:ptCount val="4"/>
                <c:pt idx="0">
                  <c:v>8215</c:v>
                </c:pt>
                <c:pt idx="1">
                  <c:v>10153</c:v>
                </c:pt>
                <c:pt idx="2">
                  <c:v>9175</c:v>
                </c:pt>
                <c:pt idx="3">
                  <c:v>9292</c:v>
                </c:pt>
              </c:numCache>
            </c:numRef>
          </c:val>
          <c:extLst>
            <c:ext xmlns:c16="http://schemas.microsoft.com/office/drawing/2014/chart" uri="{C3380CC4-5D6E-409C-BE32-E72D297353CC}">
              <c16:uniqueId val="{00000000-4DB1-4AD2-BF25-EB87E07AE2CD}"/>
            </c:ext>
          </c:extLst>
        </c:ser>
        <c:ser>
          <c:idx val="1"/>
          <c:order val="1"/>
          <c:cat>
            <c:strRef>
              <c:f>Feuil1!$A$1:$D$1</c:f>
              <c:strCache>
                <c:ptCount val="4"/>
                <c:pt idx="0">
                  <c:v>1er trim.</c:v>
                </c:pt>
                <c:pt idx="1">
                  <c:v>2e trim.</c:v>
                </c:pt>
                <c:pt idx="2">
                  <c:v>3e trim.</c:v>
                </c:pt>
                <c:pt idx="3">
                  <c:v>4e trim.</c:v>
                </c:pt>
              </c:strCache>
            </c:strRef>
          </c:cat>
          <c:val>
            <c:numRef>
              <c:f>Feuil1!$A$3:$D$3</c:f>
            </c:numRef>
          </c:val>
          <c:extLst>
            <c:ext xmlns:c16="http://schemas.microsoft.com/office/drawing/2014/chart" uri="{C3380CC4-5D6E-409C-BE32-E72D297353CC}">
              <c16:uniqueId val="{00000001-4DB1-4AD2-BF25-EB87E07AE2CD}"/>
            </c:ext>
          </c:extLst>
        </c:ser>
        <c:ser>
          <c:idx val="2"/>
          <c:order val="2"/>
          <c:cat>
            <c:strRef>
              <c:f>Feuil1!$A$1:$D$1</c:f>
              <c:strCache>
                <c:ptCount val="4"/>
                <c:pt idx="0">
                  <c:v>1er trim.</c:v>
                </c:pt>
                <c:pt idx="1">
                  <c:v>2e trim.</c:v>
                </c:pt>
                <c:pt idx="2">
                  <c:v>3e trim.</c:v>
                </c:pt>
                <c:pt idx="3">
                  <c:v>4e trim.</c:v>
                </c:pt>
              </c:strCache>
            </c:strRef>
          </c:cat>
          <c:val>
            <c:numRef>
              <c:f>Feuil1!$A$4:$D$4</c:f>
            </c:numRef>
          </c:val>
          <c:extLst>
            <c:ext xmlns:c16="http://schemas.microsoft.com/office/drawing/2014/chart" uri="{C3380CC4-5D6E-409C-BE32-E72D297353CC}">
              <c16:uniqueId val="{00000002-4DB1-4AD2-BF25-EB87E07AE2CD}"/>
            </c:ext>
          </c:extLst>
        </c:ser>
        <c:ser>
          <c:idx val="3"/>
          <c:order val="3"/>
          <c:cat>
            <c:strRef>
              <c:f>Feuil1!$A$1:$D$1</c:f>
              <c:strCache>
                <c:ptCount val="4"/>
                <c:pt idx="0">
                  <c:v>1er trim.</c:v>
                </c:pt>
                <c:pt idx="1">
                  <c:v>2e trim.</c:v>
                </c:pt>
                <c:pt idx="2">
                  <c:v>3e trim.</c:v>
                </c:pt>
                <c:pt idx="3">
                  <c:v>4e trim.</c:v>
                </c:pt>
              </c:strCache>
            </c:strRef>
          </c:cat>
          <c:val>
            <c:numRef>
              <c:f>Feuil1!$A$5:$D$5</c:f>
            </c:numRef>
          </c:val>
          <c:extLst>
            <c:ext xmlns:c16="http://schemas.microsoft.com/office/drawing/2014/chart" uri="{C3380CC4-5D6E-409C-BE32-E72D297353CC}">
              <c16:uniqueId val="{00000003-4DB1-4AD2-BF25-EB87E07AE2CD}"/>
            </c:ext>
          </c:extLst>
        </c:ser>
        <c:dLbls>
          <c:showLegendKey val="0"/>
          <c:showVal val="0"/>
          <c:showCatName val="0"/>
          <c:showSerName val="0"/>
          <c:showPercent val="0"/>
          <c:showBubbleSize val="0"/>
          <c:showLeaderLines val="1"/>
        </c:dLbls>
      </c:pie3DChart>
      <c:spPr>
        <a:noFill/>
        <a:ln w="25400">
          <a:noFill/>
        </a:ln>
      </c:spPr>
    </c:plotArea>
    <c:legend>
      <c:legendPos val="r"/>
      <c:layout>
        <c:manualLayout>
          <c:xMode val="edge"/>
          <c:yMode val="edge"/>
          <c:x val="0.70634428956576623"/>
          <c:y val="0.23313492063492064"/>
          <c:w val="0.2265384615384628"/>
          <c:h val="0.49579840203798081"/>
        </c:manualLayout>
      </c:layout>
      <c:overlay val="1"/>
      <c:txPr>
        <a:bodyPr/>
        <a:lstStyle/>
        <a:p>
          <a:pPr>
            <a:defRPr sz="1100"/>
          </a:pPr>
          <a:endParaRPr lang="fr-FR"/>
        </a:p>
      </c:txPr>
    </c:legend>
    <c:plotVisOnly val="1"/>
    <c:dispBlanksAs val="zero"/>
    <c:showDLblsOverMax val="1"/>
  </c:chart>
  <c:spPr>
    <a:scene3d>
      <a:camera prst="orthographicFront"/>
      <a:lightRig rig="threePt" dir="t"/>
    </a:scene3d>
    <a:sp3d prstMaterial="dkEdge"/>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1"/>
  <c:style val="7"/>
  <c:chart>
    <c:autoTitleDeleted val="1"/>
    <c:plotArea>
      <c:layout/>
      <c:barChart>
        <c:barDir val="col"/>
        <c:grouping val="clustered"/>
        <c:varyColors val="1"/>
        <c:ser>
          <c:idx val="0"/>
          <c:order val="0"/>
          <c:tx>
            <c:strRef>
              <c:f>Feuil1!$B$1</c:f>
              <c:strCache>
                <c:ptCount val="1"/>
                <c:pt idx="0">
                  <c:v>Bénéfice brut</c:v>
                </c:pt>
              </c:strCache>
            </c:strRef>
          </c:tx>
          <c:invertIfNegative val="1"/>
          <c:cat>
            <c:strRef>
              <c:f>Feuil1!$A$2:$A$5</c:f>
              <c:strCache>
                <c:ptCount val="4"/>
                <c:pt idx="0">
                  <c:v>1er trim.</c:v>
                </c:pt>
                <c:pt idx="1">
                  <c:v>2e trim.</c:v>
                </c:pt>
                <c:pt idx="2">
                  <c:v>3e trim.</c:v>
                </c:pt>
                <c:pt idx="3">
                  <c:v>4e trim.</c:v>
                </c:pt>
              </c:strCache>
            </c:strRef>
          </c:cat>
          <c:val>
            <c:numRef>
              <c:f>Feuil1!$B$2:$B$5</c:f>
              <c:numCache>
                <c:formatCode>General</c:formatCode>
                <c:ptCount val="4"/>
                <c:pt idx="0">
                  <c:v>7720</c:v>
                </c:pt>
                <c:pt idx="1">
                  <c:v>8896</c:v>
                </c:pt>
                <c:pt idx="2">
                  <c:v>8221</c:v>
                </c:pt>
                <c:pt idx="3">
                  <c:v>8751</c:v>
                </c:pt>
              </c:numCache>
            </c:numRef>
          </c:val>
          <c:extLst>
            <c:ext xmlns:c16="http://schemas.microsoft.com/office/drawing/2014/chart" uri="{C3380CC4-5D6E-409C-BE32-E72D297353CC}">
              <c16:uniqueId val="{00000000-30BC-4FED-939B-653149BB6C9C}"/>
            </c:ext>
          </c:extLst>
        </c:ser>
        <c:ser>
          <c:idx val="1"/>
          <c:order val="1"/>
          <c:tx>
            <c:strRef>
              <c:f>Feuil1!$C$1</c:f>
              <c:strCache>
                <c:ptCount val="1"/>
                <c:pt idx="0">
                  <c:v>Recettes nettes</c:v>
                </c:pt>
              </c:strCache>
            </c:strRef>
          </c:tx>
          <c:invertIfNegative val="1"/>
          <c:cat>
            <c:strRef>
              <c:f>Feuil1!$A$2:$A$5</c:f>
              <c:strCache>
                <c:ptCount val="4"/>
                <c:pt idx="0">
                  <c:v>1er trim.</c:v>
                </c:pt>
                <c:pt idx="1">
                  <c:v>2e trim.</c:v>
                </c:pt>
                <c:pt idx="2">
                  <c:v>3e trim.</c:v>
                </c:pt>
                <c:pt idx="3">
                  <c:v>4e trim.</c:v>
                </c:pt>
              </c:strCache>
            </c:strRef>
          </c:cat>
          <c:val>
            <c:numRef>
              <c:f>Feuil1!$C$2:$C$5</c:f>
              <c:numCache>
                <c:formatCode>General</c:formatCode>
                <c:ptCount val="4"/>
                <c:pt idx="0">
                  <c:v>2528</c:v>
                </c:pt>
                <c:pt idx="1">
                  <c:v>3463</c:v>
                </c:pt>
                <c:pt idx="2">
                  <c:v>2563</c:v>
                </c:pt>
                <c:pt idx="3">
                  <c:v>3700</c:v>
                </c:pt>
              </c:numCache>
            </c:numRef>
          </c:val>
          <c:extLst>
            <c:ext xmlns:c16="http://schemas.microsoft.com/office/drawing/2014/chart" uri="{C3380CC4-5D6E-409C-BE32-E72D297353CC}">
              <c16:uniqueId val="{00000001-30BC-4FED-939B-653149BB6C9C}"/>
            </c:ext>
          </c:extLst>
        </c:ser>
        <c:dLbls>
          <c:showLegendKey val="0"/>
          <c:showVal val="0"/>
          <c:showCatName val="0"/>
          <c:showSerName val="0"/>
          <c:showPercent val="0"/>
          <c:showBubbleSize val="0"/>
        </c:dLbls>
        <c:gapWidth val="75"/>
        <c:overlap val="-25"/>
        <c:axId val="216084352"/>
        <c:axId val="219623960"/>
      </c:barChart>
      <c:catAx>
        <c:axId val="216084352"/>
        <c:scaling>
          <c:orientation val="minMax"/>
        </c:scaling>
        <c:delete val="1"/>
        <c:axPos val="b"/>
        <c:numFmt formatCode="General" sourceLinked="0"/>
        <c:majorTickMark val="none"/>
        <c:minorTickMark val="cross"/>
        <c:tickLblPos val="nextTo"/>
        <c:crossAx val="219623960"/>
        <c:crosses val="autoZero"/>
        <c:auto val="1"/>
        <c:lblAlgn val="ctr"/>
        <c:lblOffset val="100"/>
        <c:noMultiLvlLbl val="1"/>
      </c:catAx>
      <c:valAx>
        <c:axId val="219623960"/>
        <c:scaling>
          <c:orientation val="minMax"/>
        </c:scaling>
        <c:delete val="1"/>
        <c:axPos val="l"/>
        <c:majorGridlines/>
        <c:numFmt formatCode="General" sourceLinked="1"/>
        <c:majorTickMark val="none"/>
        <c:minorTickMark val="cross"/>
        <c:tickLblPos val="nextTo"/>
        <c:crossAx val="216084352"/>
        <c:crosses val="autoZero"/>
        <c:crossBetween val="between"/>
      </c:valAx>
    </c:plotArea>
    <c:legend>
      <c:legendPos val="t"/>
      <c:overlay val="1"/>
      <c:txPr>
        <a:bodyPr/>
        <a:lstStyle/>
        <a:p>
          <a:pPr>
            <a:defRPr sz="1200"/>
          </a:pPr>
          <a:endParaRPr lang="fr-FR"/>
        </a:p>
      </c:txPr>
    </c:legend>
    <c:plotVisOnly val="1"/>
    <c:dispBlanksAs val="zero"/>
    <c:showDLblsOverMax val="1"/>
  </c:chart>
  <c:txPr>
    <a:bodyPr/>
    <a:lstStyle/>
    <a:p>
      <a:pPr>
        <a:defRPr sz="1800"/>
      </a:pPr>
      <a:endParaRPr lang="fr-F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1"/>
  <c:style val="7"/>
  <c:chart>
    <c:autoTitleDeleted val="1"/>
    <c:plotArea>
      <c:layout/>
      <c:barChart>
        <c:barDir val="col"/>
        <c:grouping val="clustered"/>
        <c:varyColors val="1"/>
        <c:ser>
          <c:idx val="0"/>
          <c:order val="0"/>
          <c:tx>
            <c:strRef>
              <c:f>Feuil1!$B$1</c:f>
              <c:strCache>
                <c:ptCount val="1"/>
                <c:pt idx="0">
                  <c:v>2004</c:v>
                </c:pt>
              </c:strCache>
            </c:strRef>
          </c:tx>
          <c:invertIfNegative val="1"/>
          <c:cat>
            <c:strRef>
              <c:f>Feuil1!$A$2:$A$5</c:f>
              <c:strCache>
                <c:ptCount val="4"/>
                <c:pt idx="0">
                  <c:v>Taux d'intérêt</c:v>
                </c:pt>
                <c:pt idx="1">
                  <c:v>Taux de change</c:v>
                </c:pt>
                <c:pt idx="2">
                  <c:v>Prix des actions</c:v>
                </c:pt>
                <c:pt idx="3">
                  <c:v>Prix des marchandises</c:v>
                </c:pt>
              </c:strCache>
            </c:strRef>
          </c:cat>
          <c:val>
            <c:numRef>
              <c:f>Feuil1!$B$2:$B$5</c:f>
              <c:numCache>
                <c:formatCode>General</c:formatCode>
                <c:ptCount val="3"/>
                <c:pt idx="0">
                  <c:v>67</c:v>
                </c:pt>
                <c:pt idx="1">
                  <c:v>46</c:v>
                </c:pt>
                <c:pt idx="2">
                  <c:v>173</c:v>
                </c:pt>
              </c:numCache>
            </c:numRef>
          </c:val>
          <c:extLst>
            <c:ext xmlns:c16="http://schemas.microsoft.com/office/drawing/2014/chart" uri="{C3380CC4-5D6E-409C-BE32-E72D297353CC}">
              <c16:uniqueId val="{00000000-0A70-43C3-ACCE-75D83DF6E204}"/>
            </c:ext>
          </c:extLst>
        </c:ser>
        <c:ser>
          <c:idx val="1"/>
          <c:order val="1"/>
          <c:tx>
            <c:strRef>
              <c:f>Feuil1!$C$1</c:f>
              <c:strCache>
                <c:ptCount val="1"/>
                <c:pt idx="0">
                  <c:v>2005</c:v>
                </c:pt>
              </c:strCache>
            </c:strRef>
          </c:tx>
          <c:invertIfNegative val="1"/>
          <c:cat>
            <c:strRef>
              <c:f>Feuil1!$A$2:$A$5</c:f>
              <c:strCache>
                <c:ptCount val="4"/>
                <c:pt idx="0">
                  <c:v>Taux d'intérêt</c:v>
                </c:pt>
                <c:pt idx="1">
                  <c:v>Taux de change</c:v>
                </c:pt>
                <c:pt idx="2">
                  <c:v>Prix des actions</c:v>
                </c:pt>
                <c:pt idx="3">
                  <c:v>Prix des marchandises</c:v>
                </c:pt>
              </c:strCache>
            </c:strRef>
          </c:cat>
          <c:val>
            <c:numRef>
              <c:f>Feuil1!$C$2:$C$5</c:f>
              <c:numCache>
                <c:formatCode>General</c:formatCode>
                <c:ptCount val="4"/>
                <c:pt idx="0">
                  <c:v>88</c:v>
                </c:pt>
                <c:pt idx="1">
                  <c:v>52</c:v>
                </c:pt>
                <c:pt idx="2">
                  <c:v>164</c:v>
                </c:pt>
                <c:pt idx="3">
                  <c:v>14</c:v>
                </c:pt>
              </c:numCache>
            </c:numRef>
          </c:val>
          <c:extLst>
            <c:ext xmlns:c16="http://schemas.microsoft.com/office/drawing/2014/chart" uri="{C3380CC4-5D6E-409C-BE32-E72D297353CC}">
              <c16:uniqueId val="{00000001-0A70-43C3-ACCE-75D83DF6E204}"/>
            </c:ext>
          </c:extLst>
        </c:ser>
        <c:ser>
          <c:idx val="2"/>
          <c:order val="2"/>
          <c:tx>
            <c:strRef>
              <c:f>Feuil1!$D$1</c:f>
              <c:strCache>
                <c:ptCount val="1"/>
                <c:pt idx="0">
                  <c:v>Moyenne</c:v>
                </c:pt>
              </c:strCache>
            </c:strRef>
          </c:tx>
          <c:invertIfNegative val="1"/>
          <c:cat>
            <c:strRef>
              <c:f>Feuil1!$A$2:$A$5</c:f>
              <c:strCache>
                <c:ptCount val="4"/>
                <c:pt idx="0">
                  <c:v>Taux d'intérêt</c:v>
                </c:pt>
                <c:pt idx="1">
                  <c:v>Taux de change</c:v>
                </c:pt>
                <c:pt idx="2">
                  <c:v>Prix des actions</c:v>
                </c:pt>
                <c:pt idx="3">
                  <c:v>Prix des marchandises</c:v>
                </c:pt>
              </c:strCache>
            </c:strRef>
          </c:cat>
          <c:val>
            <c:numRef>
              <c:f>Feuil1!$D$2:$D$5</c:f>
              <c:numCache>
                <c:formatCode>General</c:formatCode>
                <c:ptCount val="4"/>
                <c:pt idx="0">
                  <c:v>68</c:v>
                </c:pt>
                <c:pt idx="1">
                  <c:v>36</c:v>
                </c:pt>
                <c:pt idx="2">
                  <c:v>166</c:v>
                </c:pt>
                <c:pt idx="3">
                  <c:v>6</c:v>
                </c:pt>
              </c:numCache>
            </c:numRef>
          </c:val>
          <c:extLst>
            <c:ext xmlns:c16="http://schemas.microsoft.com/office/drawing/2014/chart" uri="{C3380CC4-5D6E-409C-BE32-E72D297353CC}">
              <c16:uniqueId val="{00000002-0A70-43C3-ACCE-75D83DF6E204}"/>
            </c:ext>
          </c:extLst>
        </c:ser>
        <c:dLbls>
          <c:showLegendKey val="0"/>
          <c:showVal val="0"/>
          <c:showCatName val="0"/>
          <c:showSerName val="0"/>
          <c:showPercent val="0"/>
          <c:showBubbleSize val="0"/>
        </c:dLbls>
        <c:gapWidth val="75"/>
        <c:overlap val="-25"/>
        <c:axId val="545448424"/>
        <c:axId val="545448816"/>
      </c:barChart>
      <c:catAx>
        <c:axId val="545448424"/>
        <c:scaling>
          <c:orientation val="minMax"/>
        </c:scaling>
        <c:delete val="1"/>
        <c:axPos val="b"/>
        <c:numFmt formatCode="General" sourceLinked="0"/>
        <c:majorTickMark val="none"/>
        <c:minorTickMark val="cross"/>
        <c:tickLblPos val="nextTo"/>
        <c:crossAx val="545448816"/>
        <c:crosses val="autoZero"/>
        <c:auto val="1"/>
        <c:lblAlgn val="ctr"/>
        <c:lblOffset val="100"/>
        <c:noMultiLvlLbl val="1"/>
      </c:catAx>
      <c:valAx>
        <c:axId val="545448816"/>
        <c:scaling>
          <c:orientation val="minMax"/>
        </c:scaling>
        <c:delete val="1"/>
        <c:axPos val="l"/>
        <c:majorGridlines/>
        <c:numFmt formatCode="General" sourceLinked="1"/>
        <c:majorTickMark val="none"/>
        <c:minorTickMark val="cross"/>
        <c:tickLblPos val="nextTo"/>
        <c:crossAx val="545448424"/>
        <c:crosses val="autoZero"/>
        <c:crossBetween val="between"/>
      </c:valAx>
    </c:plotArea>
    <c:legend>
      <c:legendPos val="t"/>
      <c:overlay val="1"/>
      <c:txPr>
        <a:bodyPr/>
        <a:lstStyle/>
        <a:p>
          <a:pPr>
            <a:defRPr sz="1000"/>
          </a:pPr>
          <a:endParaRPr lang="fr-FR"/>
        </a:p>
      </c:txPr>
    </c:legend>
    <c:plotVisOnly val="1"/>
    <c:dispBlanksAs val="zero"/>
    <c:showDLblsOverMax val="1"/>
  </c:chart>
  <c:txPr>
    <a:bodyPr/>
    <a:lstStyle/>
    <a:p>
      <a:pPr>
        <a:defRPr sz="1800"/>
      </a:pPr>
      <a:endParaRPr lang="fr-F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1"/>
  <c:style val="7"/>
  <c:chart>
    <c:autoTitleDeleted val="1"/>
    <c:plotArea>
      <c:layout/>
      <c:barChart>
        <c:barDir val="col"/>
        <c:grouping val="clustered"/>
        <c:varyColors val="1"/>
        <c:ser>
          <c:idx val="0"/>
          <c:order val="0"/>
          <c:tx>
            <c:strRef>
              <c:f>Feuil1!$B$1</c:f>
              <c:strCache>
                <c:ptCount val="1"/>
                <c:pt idx="0">
                  <c:v>Est</c:v>
                </c:pt>
              </c:strCache>
            </c:strRef>
          </c:tx>
          <c:invertIfNegative val="1"/>
          <c:cat>
            <c:strRef>
              <c:f>Feuil1!$A$2:$A$5</c:f>
              <c:strCache>
                <c:ptCount val="4"/>
                <c:pt idx="0">
                  <c:v>1er trim.</c:v>
                </c:pt>
                <c:pt idx="1">
                  <c:v>2e trim.</c:v>
                </c:pt>
                <c:pt idx="2">
                  <c:v>3e trim.</c:v>
                </c:pt>
                <c:pt idx="3">
                  <c:v>4e trim.</c:v>
                </c:pt>
              </c:strCache>
            </c:strRef>
          </c:cat>
          <c:val>
            <c:numRef>
              <c:f>Feuil1!$B$2:$B$5</c:f>
              <c:numCache>
                <c:formatCode>General</c:formatCode>
                <c:ptCount val="4"/>
                <c:pt idx="0">
                  <c:v>20.399999999999999</c:v>
                </c:pt>
                <c:pt idx="1">
                  <c:v>27.4</c:v>
                </c:pt>
                <c:pt idx="2">
                  <c:v>90</c:v>
                </c:pt>
                <c:pt idx="3">
                  <c:v>20.399999999999999</c:v>
                </c:pt>
              </c:numCache>
            </c:numRef>
          </c:val>
          <c:extLst>
            <c:ext xmlns:c16="http://schemas.microsoft.com/office/drawing/2014/chart" uri="{C3380CC4-5D6E-409C-BE32-E72D297353CC}">
              <c16:uniqueId val="{00000000-F2AC-488F-96A6-59082A1D336A}"/>
            </c:ext>
          </c:extLst>
        </c:ser>
        <c:ser>
          <c:idx val="1"/>
          <c:order val="1"/>
          <c:tx>
            <c:strRef>
              <c:f>Feuil1!$C$1</c:f>
              <c:strCache>
                <c:ptCount val="1"/>
                <c:pt idx="0">
                  <c:v>Ouest</c:v>
                </c:pt>
              </c:strCache>
            </c:strRef>
          </c:tx>
          <c:invertIfNegative val="1"/>
          <c:cat>
            <c:strRef>
              <c:f>Feuil1!$A$2:$A$5</c:f>
              <c:strCache>
                <c:ptCount val="4"/>
                <c:pt idx="0">
                  <c:v>1er trim.</c:v>
                </c:pt>
                <c:pt idx="1">
                  <c:v>2e trim.</c:v>
                </c:pt>
                <c:pt idx="2">
                  <c:v>3e trim.</c:v>
                </c:pt>
                <c:pt idx="3">
                  <c:v>4e trim.</c:v>
                </c:pt>
              </c:strCache>
            </c:strRef>
          </c:cat>
          <c:val>
            <c:numRef>
              <c:f>Feuil1!$C$2:$C$5</c:f>
              <c:numCache>
                <c:formatCode>General</c:formatCode>
                <c:ptCount val="4"/>
                <c:pt idx="0">
                  <c:v>30.6</c:v>
                </c:pt>
                <c:pt idx="1">
                  <c:v>38.6</c:v>
                </c:pt>
                <c:pt idx="2">
                  <c:v>34.6</c:v>
                </c:pt>
                <c:pt idx="3">
                  <c:v>31.6</c:v>
                </c:pt>
              </c:numCache>
            </c:numRef>
          </c:val>
          <c:extLst>
            <c:ext xmlns:c16="http://schemas.microsoft.com/office/drawing/2014/chart" uri="{C3380CC4-5D6E-409C-BE32-E72D297353CC}">
              <c16:uniqueId val="{00000001-F2AC-488F-96A6-59082A1D336A}"/>
            </c:ext>
          </c:extLst>
        </c:ser>
        <c:ser>
          <c:idx val="2"/>
          <c:order val="2"/>
          <c:tx>
            <c:strRef>
              <c:f>Feuil1!$D$1</c:f>
              <c:strCache>
                <c:ptCount val="1"/>
                <c:pt idx="0">
                  <c:v>Nord</c:v>
                </c:pt>
              </c:strCache>
            </c:strRef>
          </c:tx>
          <c:invertIfNegative val="1"/>
          <c:cat>
            <c:strRef>
              <c:f>Feuil1!$A$2:$A$5</c:f>
              <c:strCache>
                <c:ptCount val="4"/>
                <c:pt idx="0">
                  <c:v>1er trim.</c:v>
                </c:pt>
                <c:pt idx="1">
                  <c:v>2e trim.</c:v>
                </c:pt>
                <c:pt idx="2">
                  <c:v>3e trim.</c:v>
                </c:pt>
                <c:pt idx="3">
                  <c:v>4e trim.</c:v>
                </c:pt>
              </c:strCache>
            </c:strRef>
          </c:cat>
          <c:val>
            <c:numRef>
              <c:f>Feuil1!$D$2:$D$5</c:f>
              <c:numCache>
                <c:formatCode>General</c:formatCode>
                <c:ptCount val="4"/>
                <c:pt idx="0">
                  <c:v>45.9</c:v>
                </c:pt>
                <c:pt idx="1">
                  <c:v>46.9</c:v>
                </c:pt>
                <c:pt idx="2">
                  <c:v>45</c:v>
                </c:pt>
                <c:pt idx="3">
                  <c:v>43.9</c:v>
                </c:pt>
              </c:numCache>
            </c:numRef>
          </c:val>
          <c:extLst>
            <c:ext xmlns:c16="http://schemas.microsoft.com/office/drawing/2014/chart" uri="{C3380CC4-5D6E-409C-BE32-E72D297353CC}">
              <c16:uniqueId val="{00000002-F2AC-488F-96A6-59082A1D336A}"/>
            </c:ext>
          </c:extLst>
        </c:ser>
        <c:dLbls>
          <c:showLegendKey val="0"/>
          <c:showVal val="0"/>
          <c:showCatName val="0"/>
          <c:showSerName val="0"/>
          <c:showPercent val="0"/>
          <c:showBubbleSize val="0"/>
        </c:dLbls>
        <c:gapWidth val="75"/>
        <c:overlap val="-25"/>
        <c:axId val="545449600"/>
        <c:axId val="545449992"/>
      </c:barChart>
      <c:catAx>
        <c:axId val="545449600"/>
        <c:scaling>
          <c:orientation val="minMax"/>
        </c:scaling>
        <c:delete val="1"/>
        <c:axPos val="b"/>
        <c:numFmt formatCode="General" sourceLinked="0"/>
        <c:majorTickMark val="none"/>
        <c:minorTickMark val="cross"/>
        <c:tickLblPos val="low"/>
        <c:crossAx val="545449992"/>
        <c:crosses val="autoZero"/>
        <c:auto val="1"/>
        <c:lblAlgn val="ctr"/>
        <c:lblOffset val="100"/>
        <c:noMultiLvlLbl val="1"/>
      </c:catAx>
      <c:valAx>
        <c:axId val="545449992"/>
        <c:scaling>
          <c:orientation val="minMax"/>
        </c:scaling>
        <c:delete val="1"/>
        <c:axPos val="l"/>
        <c:majorGridlines/>
        <c:numFmt formatCode="General" sourceLinked="1"/>
        <c:majorTickMark val="none"/>
        <c:minorTickMark val="cross"/>
        <c:tickLblPos val="nextTo"/>
        <c:crossAx val="545449600"/>
        <c:crosses val="autoZero"/>
        <c:crossBetween val="between"/>
      </c:valAx>
    </c:plotArea>
    <c:legend>
      <c:legendPos val="t"/>
      <c:overlay val="1"/>
      <c:txPr>
        <a:bodyPr/>
        <a:lstStyle/>
        <a:p>
          <a:pPr>
            <a:defRPr sz="1200"/>
          </a:pPr>
          <a:endParaRPr lang="fr-FR"/>
        </a:p>
      </c:txPr>
    </c:legend>
    <c:plotVisOnly val="1"/>
    <c:dispBlanksAs val="zero"/>
    <c:showDLblsOverMax val="1"/>
  </c:chart>
  <c:txPr>
    <a:bodyPr/>
    <a:lstStyle/>
    <a:p>
      <a:pPr>
        <a:defRPr sz="1800"/>
      </a:pPr>
      <a:endParaRPr lang="fr-F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1"/>
  <c:style val="7"/>
  <c:chart>
    <c:autoTitleDeleted val="1"/>
    <c:plotArea>
      <c:layout/>
      <c:barChart>
        <c:barDir val="col"/>
        <c:grouping val="stacked"/>
        <c:varyColors val="1"/>
        <c:ser>
          <c:idx val="0"/>
          <c:order val="0"/>
          <c:tx>
            <c:strRef>
              <c:f>Feuil1!$B$1</c:f>
              <c:strCache>
                <c:ptCount val="1"/>
                <c:pt idx="0">
                  <c:v>Est</c:v>
                </c:pt>
              </c:strCache>
            </c:strRef>
          </c:tx>
          <c:invertIfNegative val="1"/>
          <c:cat>
            <c:strRef>
              <c:f>Feuil1!$A$2:$A$5</c:f>
              <c:strCache>
                <c:ptCount val="4"/>
                <c:pt idx="0">
                  <c:v>1er trim.</c:v>
                </c:pt>
                <c:pt idx="1">
                  <c:v>2e trim.</c:v>
                </c:pt>
                <c:pt idx="2">
                  <c:v>3e trim.</c:v>
                </c:pt>
                <c:pt idx="3">
                  <c:v>4e trim.</c:v>
                </c:pt>
              </c:strCache>
            </c:strRef>
          </c:cat>
          <c:val>
            <c:numRef>
              <c:f>Feuil1!$B$2:$B$5</c:f>
              <c:numCache>
                <c:formatCode>General</c:formatCode>
                <c:ptCount val="4"/>
                <c:pt idx="0">
                  <c:v>20.399999999999999</c:v>
                </c:pt>
                <c:pt idx="1">
                  <c:v>27.4</c:v>
                </c:pt>
                <c:pt idx="2">
                  <c:v>90</c:v>
                </c:pt>
                <c:pt idx="3">
                  <c:v>20.399999999999999</c:v>
                </c:pt>
              </c:numCache>
            </c:numRef>
          </c:val>
          <c:extLst>
            <c:ext xmlns:c16="http://schemas.microsoft.com/office/drawing/2014/chart" uri="{C3380CC4-5D6E-409C-BE32-E72D297353CC}">
              <c16:uniqueId val="{00000000-E2B9-4EA8-9D1A-66813055E8DB}"/>
            </c:ext>
          </c:extLst>
        </c:ser>
        <c:ser>
          <c:idx val="1"/>
          <c:order val="1"/>
          <c:tx>
            <c:strRef>
              <c:f>Feuil1!$C$1</c:f>
              <c:strCache>
                <c:ptCount val="1"/>
                <c:pt idx="0">
                  <c:v>Ouest</c:v>
                </c:pt>
              </c:strCache>
            </c:strRef>
          </c:tx>
          <c:invertIfNegative val="1"/>
          <c:cat>
            <c:strRef>
              <c:f>Feuil1!$A$2:$A$5</c:f>
              <c:strCache>
                <c:ptCount val="4"/>
                <c:pt idx="0">
                  <c:v>1er trim.</c:v>
                </c:pt>
                <c:pt idx="1">
                  <c:v>2e trim.</c:v>
                </c:pt>
                <c:pt idx="2">
                  <c:v>3e trim.</c:v>
                </c:pt>
                <c:pt idx="3">
                  <c:v>4e trim.</c:v>
                </c:pt>
              </c:strCache>
            </c:strRef>
          </c:cat>
          <c:val>
            <c:numRef>
              <c:f>Feuil1!$C$2:$C$5</c:f>
              <c:numCache>
                <c:formatCode>General</c:formatCode>
                <c:ptCount val="4"/>
                <c:pt idx="0">
                  <c:v>30.6</c:v>
                </c:pt>
                <c:pt idx="1">
                  <c:v>38.6</c:v>
                </c:pt>
                <c:pt idx="2">
                  <c:v>34.6</c:v>
                </c:pt>
                <c:pt idx="3">
                  <c:v>31.6</c:v>
                </c:pt>
              </c:numCache>
            </c:numRef>
          </c:val>
          <c:extLst>
            <c:ext xmlns:c16="http://schemas.microsoft.com/office/drawing/2014/chart" uri="{C3380CC4-5D6E-409C-BE32-E72D297353CC}">
              <c16:uniqueId val="{00000001-E2B9-4EA8-9D1A-66813055E8DB}"/>
            </c:ext>
          </c:extLst>
        </c:ser>
        <c:ser>
          <c:idx val="2"/>
          <c:order val="2"/>
          <c:tx>
            <c:strRef>
              <c:f>Feuil1!$D$1</c:f>
              <c:strCache>
                <c:ptCount val="1"/>
                <c:pt idx="0">
                  <c:v>Nord</c:v>
                </c:pt>
              </c:strCache>
            </c:strRef>
          </c:tx>
          <c:invertIfNegative val="1"/>
          <c:cat>
            <c:strRef>
              <c:f>Feuil1!$A$2:$A$5</c:f>
              <c:strCache>
                <c:ptCount val="4"/>
                <c:pt idx="0">
                  <c:v>1er trim.</c:v>
                </c:pt>
                <c:pt idx="1">
                  <c:v>2e trim.</c:v>
                </c:pt>
                <c:pt idx="2">
                  <c:v>3e trim.</c:v>
                </c:pt>
                <c:pt idx="3">
                  <c:v>4e trim.</c:v>
                </c:pt>
              </c:strCache>
            </c:strRef>
          </c:cat>
          <c:val>
            <c:numRef>
              <c:f>Feuil1!$D$2:$D$5</c:f>
              <c:numCache>
                <c:formatCode>General</c:formatCode>
                <c:ptCount val="4"/>
                <c:pt idx="0">
                  <c:v>45.9</c:v>
                </c:pt>
                <c:pt idx="1">
                  <c:v>46.9</c:v>
                </c:pt>
                <c:pt idx="2">
                  <c:v>45</c:v>
                </c:pt>
                <c:pt idx="3">
                  <c:v>43.9</c:v>
                </c:pt>
              </c:numCache>
            </c:numRef>
          </c:val>
          <c:extLst>
            <c:ext xmlns:c16="http://schemas.microsoft.com/office/drawing/2014/chart" uri="{C3380CC4-5D6E-409C-BE32-E72D297353CC}">
              <c16:uniqueId val="{00000002-E2B9-4EA8-9D1A-66813055E8DB}"/>
            </c:ext>
          </c:extLst>
        </c:ser>
        <c:dLbls>
          <c:showLegendKey val="0"/>
          <c:showVal val="0"/>
          <c:showCatName val="0"/>
          <c:showSerName val="0"/>
          <c:showPercent val="0"/>
          <c:showBubbleSize val="0"/>
        </c:dLbls>
        <c:gapWidth val="75"/>
        <c:overlap val="100"/>
        <c:axId val="545450776"/>
        <c:axId val="545451168"/>
      </c:barChart>
      <c:catAx>
        <c:axId val="545450776"/>
        <c:scaling>
          <c:orientation val="minMax"/>
        </c:scaling>
        <c:delete val="1"/>
        <c:axPos val="b"/>
        <c:numFmt formatCode="General" sourceLinked="0"/>
        <c:majorTickMark val="none"/>
        <c:minorTickMark val="cross"/>
        <c:tickLblPos val="low"/>
        <c:crossAx val="545451168"/>
        <c:crosses val="autoZero"/>
        <c:auto val="1"/>
        <c:lblAlgn val="ctr"/>
        <c:lblOffset val="100"/>
        <c:noMultiLvlLbl val="1"/>
      </c:catAx>
      <c:valAx>
        <c:axId val="545451168"/>
        <c:scaling>
          <c:orientation val="minMax"/>
        </c:scaling>
        <c:delete val="1"/>
        <c:axPos val="l"/>
        <c:majorGridlines/>
        <c:numFmt formatCode="General" sourceLinked="1"/>
        <c:majorTickMark val="none"/>
        <c:minorTickMark val="cross"/>
        <c:tickLblPos val="nextTo"/>
        <c:crossAx val="545450776"/>
        <c:crosses val="autoZero"/>
        <c:crossBetween val="between"/>
      </c:valAx>
    </c:plotArea>
    <c:legend>
      <c:legendPos val="t"/>
      <c:overlay val="1"/>
      <c:txPr>
        <a:bodyPr/>
        <a:lstStyle/>
        <a:p>
          <a:pPr>
            <a:defRPr sz="1200"/>
          </a:pPr>
          <a:endParaRPr lang="fr-FR"/>
        </a:p>
      </c:txPr>
    </c:legend>
    <c:plotVisOnly val="1"/>
    <c:dispBlanksAs val="zero"/>
    <c:showDLblsOverMax val="1"/>
  </c:chart>
  <c:txPr>
    <a:bodyPr/>
    <a:lstStyle/>
    <a:p>
      <a:pPr>
        <a:defRPr sz="1800"/>
      </a:pPr>
      <a:endParaRPr lang="fr-FR"/>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1#3">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9271286-A657-43FD-AFD7-9C7E7FCCFACD}" type="doc">
      <dgm:prSet loTypeId="urn:microsoft.com/office/officeart/2005/8/layout/hierarchy4#1" loCatId="hierarchy" qsTypeId="urn:microsoft.com/office/officeart/2005/8/quickstyle/simple1#1" qsCatId="simple" csTypeId="urn:microsoft.com/office/officeart/2005/8/colors/colorful1#3" csCatId="colorful" phldr="1"/>
      <dgm:spPr/>
      <dgm:t>
        <a:bodyPr/>
        <a:lstStyle/>
        <a:p>
          <a:endParaRPr lang="fr-FR"/>
        </a:p>
      </dgm:t>
    </dgm:pt>
    <dgm:pt modelId="{79E4219C-DE7F-4C36-BEF8-B742A56772D4}">
      <dgm:prSet phldrT="[Text]" custT="1"/>
      <dgm:spPr/>
      <dgm:t>
        <a:bodyPr/>
        <a:lstStyle/>
        <a:p>
          <a:r>
            <a:rPr lang="fr-FR" sz="2400"/>
            <a:t>Contoso</a:t>
          </a:r>
          <a:endParaRPr lang="fr-FR" sz="2800"/>
        </a:p>
      </dgm:t>
    </dgm:pt>
    <dgm:pt modelId="{617F1170-3FE0-43CF-8841-70D9A93B6198}" type="parTrans" cxnId="{A566F200-D51E-4DAF-B12B-5B48DD6FFCE5}">
      <dgm:prSet/>
      <dgm:spPr/>
    </dgm:pt>
    <dgm:pt modelId="{382B0FE1-0DE6-4F0F-A3EC-3CAE6E43A16E}" type="sibTrans" cxnId="{A566F200-D51E-4DAF-B12B-5B48DD6FFCE5}">
      <dgm:prSet/>
      <dgm:spPr/>
    </dgm:pt>
    <dgm:pt modelId="{A7929E72-C850-4694-BA40-22C8369B1CE3}">
      <dgm:prSet phldrT="[Text]"/>
      <dgm:spPr/>
      <dgm:t>
        <a:bodyPr/>
        <a:lstStyle/>
        <a:p>
          <a:r>
            <a:rPr lang="fr-FR"/>
            <a:t>Développement de produits</a:t>
          </a:r>
        </a:p>
      </dgm:t>
    </dgm:pt>
    <dgm:pt modelId="{B3198C4E-BAE0-40D3-AB30-27BE3533C630}" type="parTrans" cxnId="{FBAFF463-37C9-46E6-9385-8CE9B2E884E9}">
      <dgm:prSet/>
      <dgm:spPr/>
    </dgm:pt>
    <dgm:pt modelId="{1C8D0619-66EC-4469-A39C-469D1B239222}" type="sibTrans" cxnId="{FBAFF463-37C9-46E6-9385-8CE9B2E884E9}">
      <dgm:prSet/>
      <dgm:spPr/>
    </dgm:pt>
    <dgm:pt modelId="{FD0C456A-4AA0-43DB-85C4-AF5CED079DE5}">
      <dgm:prSet phldrT="[Text]"/>
      <dgm:spPr/>
      <dgm:t>
        <a:bodyPr/>
        <a:lstStyle/>
        <a:p>
          <a:r>
            <a:rPr lang="fr-FR"/>
            <a:t>Création</a:t>
          </a:r>
        </a:p>
      </dgm:t>
    </dgm:pt>
    <dgm:pt modelId="{E9BEA3B7-C188-4DB7-A3C8-90F3115FA5CE}" type="parTrans" cxnId="{563D0B47-FFE2-4FCD-8728-C8761543373B}">
      <dgm:prSet/>
      <dgm:spPr/>
    </dgm:pt>
    <dgm:pt modelId="{F4381770-BC36-4FD6-A4D9-F95FE09C8D94}" type="sibTrans" cxnId="{563D0B47-FFE2-4FCD-8728-C8761543373B}">
      <dgm:prSet/>
      <dgm:spPr/>
    </dgm:pt>
    <dgm:pt modelId="{8D27420F-F98B-4CAB-B26C-5FAB012C044E}">
      <dgm:prSet phldrT="[Text]"/>
      <dgm:spPr/>
      <dgm:t>
        <a:bodyPr/>
        <a:lstStyle/>
        <a:p>
          <a:r>
            <a:rPr lang="fr-FR"/>
            <a:t>Assurance qualité</a:t>
          </a:r>
        </a:p>
      </dgm:t>
    </dgm:pt>
    <dgm:pt modelId="{7A172603-9E3E-4F7E-8C9C-484C5F67CA96}" type="parTrans" cxnId="{D30F0ECA-169D-4C91-84DD-88913A16E9BE}">
      <dgm:prSet/>
      <dgm:spPr/>
    </dgm:pt>
    <dgm:pt modelId="{362AEA76-B1E2-422C-8531-9F2498181C5E}" type="sibTrans" cxnId="{D30F0ECA-169D-4C91-84DD-88913A16E9BE}">
      <dgm:prSet/>
      <dgm:spPr/>
    </dgm:pt>
    <dgm:pt modelId="{635AC7DA-5DF5-4910-8D97-D6E537573ACB}">
      <dgm:prSet phldrT="[Text]"/>
      <dgm:spPr/>
      <dgm:t>
        <a:bodyPr/>
        <a:lstStyle/>
        <a:p>
          <a:r>
            <a:rPr lang="fr-FR"/>
            <a:t>Ressources humaines</a:t>
          </a:r>
        </a:p>
      </dgm:t>
    </dgm:pt>
    <dgm:pt modelId="{C4912D4A-19E6-4930-9AC9-67DA746697A6}" type="parTrans" cxnId="{A9941D04-0071-4712-9566-28C40C55936D}">
      <dgm:prSet/>
      <dgm:spPr/>
    </dgm:pt>
    <dgm:pt modelId="{79C87F16-5BBB-44CA-9878-C137C45D4631}" type="sibTrans" cxnId="{A9941D04-0071-4712-9566-28C40C55936D}">
      <dgm:prSet/>
      <dgm:spPr/>
    </dgm:pt>
    <dgm:pt modelId="{A8EE624D-DE78-4879-8570-A185D7BDE237}">
      <dgm:prSet phldrT="[Text]"/>
      <dgm:spPr/>
      <dgm:t>
        <a:bodyPr/>
        <a:lstStyle/>
        <a:p>
          <a:r>
            <a:rPr lang="fr-FR"/>
            <a:t>Siège</a:t>
          </a:r>
        </a:p>
      </dgm:t>
    </dgm:pt>
    <dgm:pt modelId="{BC1646C7-2970-45BA-B840-32D2CA5D7BB9}" type="parTrans" cxnId="{30874A2C-64AB-42B6-9FAC-AE785ADE4281}">
      <dgm:prSet/>
      <dgm:spPr/>
    </dgm:pt>
    <dgm:pt modelId="{99484E98-F48C-423C-93A8-271DC8A49FCD}" type="sibTrans" cxnId="{30874A2C-64AB-42B6-9FAC-AE785ADE4281}">
      <dgm:prSet/>
      <dgm:spPr/>
    </dgm:pt>
    <dgm:pt modelId="{741B9BEC-240E-449B-B691-BA4B5925FF18}">
      <dgm:prSet phldrT="[Text]"/>
      <dgm:spPr/>
      <dgm:t>
        <a:bodyPr/>
        <a:lstStyle/>
        <a:p>
          <a:r>
            <a:rPr lang="fr-FR"/>
            <a:t>Filiales</a:t>
          </a:r>
        </a:p>
      </dgm:t>
    </dgm:pt>
    <dgm:pt modelId="{ED4C2DCF-190D-418D-BA97-1531D81019A6}" type="parTrans" cxnId="{53FC8EA6-E925-41FE-9B56-7A1E42F23C2B}">
      <dgm:prSet/>
      <dgm:spPr/>
    </dgm:pt>
    <dgm:pt modelId="{E94DCAA0-3972-44FD-AC1A-B2ABCD237EDB}" type="sibTrans" cxnId="{53FC8EA6-E925-41FE-9B56-7A1E42F23C2B}">
      <dgm:prSet/>
      <dgm:spPr/>
    </dgm:pt>
    <dgm:pt modelId="{36D943E0-2CC4-414B-ADFA-1A2EF0A795DA}">
      <dgm:prSet phldrT="[Text]"/>
      <dgm:spPr/>
      <dgm:t>
        <a:bodyPr/>
        <a:lstStyle/>
        <a:p>
          <a:r>
            <a:rPr lang="fr-FR"/>
            <a:t>Fabrication</a:t>
          </a:r>
        </a:p>
      </dgm:t>
    </dgm:pt>
    <dgm:pt modelId="{3AB21B9C-2916-4A71-975D-DC0CE985233F}" type="parTrans" cxnId="{31DE906C-2253-49B3-BCFC-5C9F60199007}">
      <dgm:prSet/>
      <dgm:spPr/>
    </dgm:pt>
    <dgm:pt modelId="{94DAF5AF-9B92-4153-B79C-F37A80ABD1B7}" type="sibTrans" cxnId="{31DE906C-2253-49B3-BCFC-5C9F60199007}">
      <dgm:prSet/>
      <dgm:spPr/>
    </dgm:pt>
    <dgm:pt modelId="{32DBB20C-5A3A-4EF3-BC46-EB40E50ACBF4}">
      <dgm:prSet phldrT="[Text]"/>
      <dgm:spPr/>
      <dgm:t>
        <a:bodyPr/>
        <a:lstStyle/>
        <a:p>
          <a:r>
            <a:rPr lang="fr-FR"/>
            <a:t>Finance</a:t>
          </a:r>
        </a:p>
      </dgm:t>
    </dgm:pt>
    <dgm:pt modelId="{5C224B03-D546-40B8-B17D-A10A61C2338F}" type="parTrans" cxnId="{1C28C6C7-20DD-4DA1-8E03-73F6C5635B20}">
      <dgm:prSet/>
      <dgm:spPr/>
    </dgm:pt>
    <dgm:pt modelId="{A6B63246-9DA7-4470-85DF-D11110CBDDD8}" type="sibTrans" cxnId="{1C28C6C7-20DD-4DA1-8E03-73F6C5635B20}">
      <dgm:prSet/>
      <dgm:spPr/>
    </dgm:pt>
    <dgm:pt modelId="{88471905-2A32-4CE3-9BC7-64FDE06FA353}" type="pres">
      <dgm:prSet presAssocID="{F9271286-A657-43FD-AFD7-9C7E7FCCFACD}" presName="Name0" presStyleCnt="0">
        <dgm:presLayoutVars>
          <dgm:chPref val="1"/>
          <dgm:dir/>
          <dgm:animOne val="branch"/>
          <dgm:animLvl val="lvl"/>
          <dgm:resizeHandles val="exact"/>
        </dgm:presLayoutVars>
      </dgm:prSet>
      <dgm:spPr/>
      <dgm:t>
        <a:bodyPr/>
        <a:lstStyle/>
        <a:p>
          <a:endParaRPr lang="fr-FR"/>
        </a:p>
      </dgm:t>
    </dgm:pt>
    <dgm:pt modelId="{0E0B3A8F-0316-4771-80DF-424857B60B5A}" type="pres">
      <dgm:prSet presAssocID="{79E4219C-DE7F-4C36-BEF8-B742A56772D4}" presName="vertOne" presStyleCnt="0"/>
      <dgm:spPr/>
      <dgm:t>
        <a:bodyPr/>
        <a:lstStyle/>
        <a:p>
          <a:endParaRPr lang="fr-FR"/>
        </a:p>
      </dgm:t>
    </dgm:pt>
    <dgm:pt modelId="{A410A456-33D1-42B0-9694-ABB8AD774681}" type="pres">
      <dgm:prSet presAssocID="{79E4219C-DE7F-4C36-BEF8-B742A56772D4}" presName="txOne" presStyleLbl="node0" presStyleIdx="0" presStyleCnt="1" custScaleY="62925">
        <dgm:presLayoutVars>
          <dgm:chPref val="3"/>
        </dgm:presLayoutVars>
      </dgm:prSet>
      <dgm:spPr/>
      <dgm:t>
        <a:bodyPr/>
        <a:lstStyle/>
        <a:p>
          <a:endParaRPr lang="fr-FR"/>
        </a:p>
      </dgm:t>
    </dgm:pt>
    <dgm:pt modelId="{B2FC5616-15A1-490F-98C2-D6A6DAA16288}" type="pres">
      <dgm:prSet presAssocID="{79E4219C-DE7F-4C36-BEF8-B742A56772D4}" presName="parTransOne" presStyleCnt="0"/>
      <dgm:spPr/>
      <dgm:t>
        <a:bodyPr/>
        <a:lstStyle/>
        <a:p>
          <a:endParaRPr lang="fr-FR"/>
        </a:p>
      </dgm:t>
    </dgm:pt>
    <dgm:pt modelId="{734D4184-0064-4813-8DB6-339251112E5D}" type="pres">
      <dgm:prSet presAssocID="{79E4219C-DE7F-4C36-BEF8-B742A56772D4}" presName="horzOne" presStyleCnt="0"/>
      <dgm:spPr/>
      <dgm:t>
        <a:bodyPr/>
        <a:lstStyle/>
        <a:p>
          <a:endParaRPr lang="fr-FR"/>
        </a:p>
      </dgm:t>
    </dgm:pt>
    <dgm:pt modelId="{3E10F7F9-72E9-4A6E-B2E1-06286F6ED562}" type="pres">
      <dgm:prSet presAssocID="{A7929E72-C850-4694-BA40-22C8369B1CE3}" presName="vertTwo" presStyleCnt="0"/>
      <dgm:spPr/>
      <dgm:t>
        <a:bodyPr/>
        <a:lstStyle/>
        <a:p>
          <a:endParaRPr lang="fr-FR"/>
        </a:p>
      </dgm:t>
    </dgm:pt>
    <dgm:pt modelId="{B3E8FFD8-387B-4979-ABD2-26814DAA88F7}" type="pres">
      <dgm:prSet presAssocID="{A7929E72-C850-4694-BA40-22C8369B1CE3}" presName="txTwo" presStyleLbl="node2" presStyleIdx="0" presStyleCnt="3">
        <dgm:presLayoutVars>
          <dgm:chPref val="3"/>
        </dgm:presLayoutVars>
      </dgm:prSet>
      <dgm:spPr/>
      <dgm:t>
        <a:bodyPr/>
        <a:lstStyle/>
        <a:p>
          <a:endParaRPr lang="fr-FR"/>
        </a:p>
      </dgm:t>
    </dgm:pt>
    <dgm:pt modelId="{9AB224F6-5E5C-4B3F-B9E9-83CB37684F65}" type="pres">
      <dgm:prSet presAssocID="{A7929E72-C850-4694-BA40-22C8369B1CE3}" presName="parTransTwo" presStyleCnt="0"/>
      <dgm:spPr/>
      <dgm:t>
        <a:bodyPr/>
        <a:lstStyle/>
        <a:p>
          <a:endParaRPr lang="fr-FR"/>
        </a:p>
      </dgm:t>
    </dgm:pt>
    <dgm:pt modelId="{96D3BA69-0BD7-4EAB-B8A9-2A04ECBE9672}" type="pres">
      <dgm:prSet presAssocID="{A7929E72-C850-4694-BA40-22C8369B1CE3}" presName="horzTwo" presStyleCnt="0"/>
      <dgm:spPr/>
      <dgm:t>
        <a:bodyPr/>
        <a:lstStyle/>
        <a:p>
          <a:endParaRPr lang="fr-FR"/>
        </a:p>
      </dgm:t>
    </dgm:pt>
    <dgm:pt modelId="{DB703D57-3D75-4518-A9D9-0682FE5D2419}" type="pres">
      <dgm:prSet presAssocID="{FD0C456A-4AA0-43DB-85C4-AF5CED079DE5}" presName="vertThree" presStyleCnt="0"/>
      <dgm:spPr/>
      <dgm:t>
        <a:bodyPr/>
        <a:lstStyle/>
        <a:p>
          <a:endParaRPr lang="fr-FR"/>
        </a:p>
      </dgm:t>
    </dgm:pt>
    <dgm:pt modelId="{3B0B0C57-7888-4A24-B9C0-2DFEEC0C915F}" type="pres">
      <dgm:prSet presAssocID="{FD0C456A-4AA0-43DB-85C4-AF5CED079DE5}" presName="txThree" presStyleLbl="node3" presStyleIdx="0" presStyleCnt="5">
        <dgm:presLayoutVars>
          <dgm:chPref val="3"/>
        </dgm:presLayoutVars>
      </dgm:prSet>
      <dgm:spPr/>
      <dgm:t>
        <a:bodyPr/>
        <a:lstStyle/>
        <a:p>
          <a:endParaRPr lang="fr-FR"/>
        </a:p>
      </dgm:t>
    </dgm:pt>
    <dgm:pt modelId="{25862D16-2BA1-476F-9FB1-BE2EA41E9945}" type="pres">
      <dgm:prSet presAssocID="{FD0C456A-4AA0-43DB-85C4-AF5CED079DE5}" presName="parTransThree" presStyleCnt="0"/>
      <dgm:spPr/>
      <dgm:t>
        <a:bodyPr/>
        <a:lstStyle/>
        <a:p>
          <a:endParaRPr lang="fr-FR"/>
        </a:p>
      </dgm:t>
    </dgm:pt>
    <dgm:pt modelId="{3B37A092-4208-4341-99C5-FAFB2C9C3BCB}" type="pres">
      <dgm:prSet presAssocID="{FD0C456A-4AA0-43DB-85C4-AF5CED079DE5}" presName="horzThree" presStyleCnt="0"/>
      <dgm:spPr/>
      <dgm:t>
        <a:bodyPr/>
        <a:lstStyle/>
        <a:p>
          <a:endParaRPr lang="fr-FR"/>
        </a:p>
      </dgm:t>
    </dgm:pt>
    <dgm:pt modelId="{2EDB2213-A807-4D14-8460-D68081534E34}" type="pres">
      <dgm:prSet presAssocID="{F4381770-BC36-4FD6-A4D9-F95FE09C8D94}" presName="sibSpaceThree" presStyleCnt="0"/>
      <dgm:spPr/>
      <dgm:t>
        <a:bodyPr/>
        <a:lstStyle/>
        <a:p>
          <a:endParaRPr lang="fr-FR"/>
        </a:p>
      </dgm:t>
    </dgm:pt>
    <dgm:pt modelId="{579CD52F-9B88-4DC2-B869-0D1933A92560}" type="pres">
      <dgm:prSet presAssocID="{36D943E0-2CC4-414B-ADFA-1A2EF0A795DA}" presName="vertThree" presStyleCnt="0"/>
      <dgm:spPr/>
      <dgm:t>
        <a:bodyPr/>
        <a:lstStyle/>
        <a:p>
          <a:endParaRPr lang="fr-FR"/>
        </a:p>
      </dgm:t>
    </dgm:pt>
    <dgm:pt modelId="{EDBF6890-D643-4960-BA72-D1080A39AC09}" type="pres">
      <dgm:prSet presAssocID="{36D943E0-2CC4-414B-ADFA-1A2EF0A795DA}" presName="txThree" presStyleLbl="node3" presStyleIdx="1" presStyleCnt="5">
        <dgm:presLayoutVars>
          <dgm:chPref val="3"/>
        </dgm:presLayoutVars>
      </dgm:prSet>
      <dgm:spPr/>
      <dgm:t>
        <a:bodyPr/>
        <a:lstStyle/>
        <a:p>
          <a:endParaRPr lang="fr-FR"/>
        </a:p>
      </dgm:t>
    </dgm:pt>
    <dgm:pt modelId="{822188A3-9E15-4C9F-8F4A-F9FAA3472376}" type="pres">
      <dgm:prSet presAssocID="{36D943E0-2CC4-414B-ADFA-1A2EF0A795DA}" presName="parTransThree" presStyleCnt="0"/>
      <dgm:spPr/>
      <dgm:t>
        <a:bodyPr/>
        <a:lstStyle/>
        <a:p>
          <a:endParaRPr lang="fr-FR"/>
        </a:p>
      </dgm:t>
    </dgm:pt>
    <dgm:pt modelId="{C6CB7EF6-C223-4835-A2B3-434F3F061394}" type="pres">
      <dgm:prSet presAssocID="{36D943E0-2CC4-414B-ADFA-1A2EF0A795DA}" presName="horzThree" presStyleCnt="0"/>
      <dgm:spPr/>
      <dgm:t>
        <a:bodyPr/>
        <a:lstStyle/>
        <a:p>
          <a:endParaRPr lang="fr-FR"/>
        </a:p>
      </dgm:t>
    </dgm:pt>
    <dgm:pt modelId="{B1139F63-4711-4D03-A0E1-627822485A5D}" type="pres">
      <dgm:prSet presAssocID="{94DAF5AF-9B92-4153-B79C-F37A80ABD1B7}" presName="sibSpaceThree" presStyleCnt="0"/>
      <dgm:spPr/>
      <dgm:t>
        <a:bodyPr/>
        <a:lstStyle/>
        <a:p>
          <a:endParaRPr lang="fr-FR"/>
        </a:p>
      </dgm:t>
    </dgm:pt>
    <dgm:pt modelId="{D11F13BA-BF1A-464E-B9E9-069D2F4E0477}" type="pres">
      <dgm:prSet presAssocID="{8D27420F-F98B-4CAB-B26C-5FAB012C044E}" presName="vertThree" presStyleCnt="0"/>
      <dgm:spPr/>
      <dgm:t>
        <a:bodyPr/>
        <a:lstStyle/>
        <a:p>
          <a:endParaRPr lang="fr-FR"/>
        </a:p>
      </dgm:t>
    </dgm:pt>
    <dgm:pt modelId="{96282E46-2D2B-4AD8-AB22-9B160AB532E2}" type="pres">
      <dgm:prSet presAssocID="{8D27420F-F98B-4CAB-B26C-5FAB012C044E}" presName="txThree" presStyleLbl="node3" presStyleIdx="2" presStyleCnt="5">
        <dgm:presLayoutVars>
          <dgm:chPref val="3"/>
        </dgm:presLayoutVars>
      </dgm:prSet>
      <dgm:spPr/>
      <dgm:t>
        <a:bodyPr/>
        <a:lstStyle/>
        <a:p>
          <a:endParaRPr lang="fr-FR"/>
        </a:p>
      </dgm:t>
    </dgm:pt>
    <dgm:pt modelId="{FBEA3C8D-EBD1-4573-B5E9-61A8653DB815}" type="pres">
      <dgm:prSet presAssocID="{8D27420F-F98B-4CAB-B26C-5FAB012C044E}" presName="parTransThree" presStyleCnt="0"/>
      <dgm:spPr/>
      <dgm:t>
        <a:bodyPr/>
        <a:lstStyle/>
        <a:p>
          <a:endParaRPr lang="fr-FR"/>
        </a:p>
      </dgm:t>
    </dgm:pt>
    <dgm:pt modelId="{FE68C23F-5A70-4BE6-B1BC-B89B833E13B9}" type="pres">
      <dgm:prSet presAssocID="{8D27420F-F98B-4CAB-B26C-5FAB012C044E}" presName="horzThree" presStyleCnt="0"/>
      <dgm:spPr/>
      <dgm:t>
        <a:bodyPr/>
        <a:lstStyle/>
        <a:p>
          <a:endParaRPr lang="fr-FR"/>
        </a:p>
      </dgm:t>
    </dgm:pt>
    <dgm:pt modelId="{76B2C6A7-89D9-42D5-9EA8-D8FA91FAA5A0}" type="pres">
      <dgm:prSet presAssocID="{1C8D0619-66EC-4469-A39C-469D1B239222}" presName="sibSpaceTwo" presStyleCnt="0"/>
      <dgm:spPr/>
      <dgm:t>
        <a:bodyPr/>
        <a:lstStyle/>
        <a:p>
          <a:endParaRPr lang="fr-FR"/>
        </a:p>
      </dgm:t>
    </dgm:pt>
    <dgm:pt modelId="{94B23797-1418-4797-9800-705B5F6A468E}" type="pres">
      <dgm:prSet presAssocID="{635AC7DA-5DF5-4910-8D97-D6E537573ACB}" presName="vertTwo" presStyleCnt="0"/>
      <dgm:spPr/>
      <dgm:t>
        <a:bodyPr/>
        <a:lstStyle/>
        <a:p>
          <a:endParaRPr lang="fr-FR"/>
        </a:p>
      </dgm:t>
    </dgm:pt>
    <dgm:pt modelId="{62D6487C-D38E-46C0-96F0-4E119B656319}" type="pres">
      <dgm:prSet presAssocID="{635AC7DA-5DF5-4910-8D97-D6E537573ACB}" presName="txTwo" presStyleLbl="node2" presStyleIdx="1" presStyleCnt="3">
        <dgm:presLayoutVars>
          <dgm:chPref val="3"/>
        </dgm:presLayoutVars>
      </dgm:prSet>
      <dgm:spPr/>
      <dgm:t>
        <a:bodyPr/>
        <a:lstStyle/>
        <a:p>
          <a:endParaRPr lang="fr-FR"/>
        </a:p>
      </dgm:t>
    </dgm:pt>
    <dgm:pt modelId="{0D1EF41C-D667-4B0A-8357-D3E30F6C9A0F}" type="pres">
      <dgm:prSet presAssocID="{635AC7DA-5DF5-4910-8D97-D6E537573ACB}" presName="parTransTwo" presStyleCnt="0"/>
      <dgm:spPr/>
      <dgm:t>
        <a:bodyPr/>
        <a:lstStyle/>
        <a:p>
          <a:endParaRPr lang="fr-FR"/>
        </a:p>
      </dgm:t>
    </dgm:pt>
    <dgm:pt modelId="{2B55148F-5CC7-4602-8CB0-8442CC6C994F}" type="pres">
      <dgm:prSet presAssocID="{635AC7DA-5DF5-4910-8D97-D6E537573ACB}" presName="horzTwo" presStyleCnt="0"/>
      <dgm:spPr/>
      <dgm:t>
        <a:bodyPr/>
        <a:lstStyle/>
        <a:p>
          <a:endParaRPr lang="fr-FR"/>
        </a:p>
      </dgm:t>
    </dgm:pt>
    <dgm:pt modelId="{8930998F-5740-45B3-B1AB-52BD554C4151}" type="pres">
      <dgm:prSet presAssocID="{A8EE624D-DE78-4879-8570-A185D7BDE237}" presName="vertThree" presStyleCnt="0"/>
      <dgm:spPr/>
      <dgm:t>
        <a:bodyPr/>
        <a:lstStyle/>
        <a:p>
          <a:endParaRPr lang="fr-FR"/>
        </a:p>
      </dgm:t>
    </dgm:pt>
    <dgm:pt modelId="{D444B5F5-E283-4B90-879C-96B69F898D2A}" type="pres">
      <dgm:prSet presAssocID="{A8EE624D-DE78-4879-8570-A185D7BDE237}" presName="txThree" presStyleLbl="node3" presStyleIdx="3" presStyleCnt="5">
        <dgm:presLayoutVars>
          <dgm:chPref val="3"/>
        </dgm:presLayoutVars>
      </dgm:prSet>
      <dgm:spPr/>
      <dgm:t>
        <a:bodyPr/>
        <a:lstStyle/>
        <a:p>
          <a:endParaRPr lang="fr-FR"/>
        </a:p>
      </dgm:t>
    </dgm:pt>
    <dgm:pt modelId="{DA871955-6856-473E-8E64-5F628EA5BEC3}" type="pres">
      <dgm:prSet presAssocID="{A8EE624D-DE78-4879-8570-A185D7BDE237}" presName="parTransThree" presStyleCnt="0"/>
      <dgm:spPr/>
      <dgm:t>
        <a:bodyPr/>
        <a:lstStyle/>
        <a:p>
          <a:endParaRPr lang="fr-FR"/>
        </a:p>
      </dgm:t>
    </dgm:pt>
    <dgm:pt modelId="{EA722F80-FD74-4053-953F-C170BC15AA88}" type="pres">
      <dgm:prSet presAssocID="{A8EE624D-DE78-4879-8570-A185D7BDE237}" presName="horzThree" presStyleCnt="0"/>
      <dgm:spPr/>
      <dgm:t>
        <a:bodyPr/>
        <a:lstStyle/>
        <a:p>
          <a:endParaRPr lang="fr-FR"/>
        </a:p>
      </dgm:t>
    </dgm:pt>
    <dgm:pt modelId="{8CFCC751-1B00-43A3-8F49-374E7D14DB59}" type="pres">
      <dgm:prSet presAssocID="{99484E98-F48C-423C-93A8-271DC8A49FCD}" presName="sibSpaceThree" presStyleCnt="0"/>
      <dgm:spPr/>
      <dgm:t>
        <a:bodyPr/>
        <a:lstStyle/>
        <a:p>
          <a:endParaRPr lang="fr-FR"/>
        </a:p>
      </dgm:t>
    </dgm:pt>
    <dgm:pt modelId="{CF57F139-5E75-4E0C-9201-66C7AA3DD7E5}" type="pres">
      <dgm:prSet presAssocID="{741B9BEC-240E-449B-B691-BA4B5925FF18}" presName="vertThree" presStyleCnt="0"/>
      <dgm:spPr/>
      <dgm:t>
        <a:bodyPr/>
        <a:lstStyle/>
        <a:p>
          <a:endParaRPr lang="fr-FR"/>
        </a:p>
      </dgm:t>
    </dgm:pt>
    <dgm:pt modelId="{37B2AB84-F8B3-4ADD-B5B7-27F87029615F}" type="pres">
      <dgm:prSet presAssocID="{741B9BEC-240E-449B-B691-BA4B5925FF18}" presName="txThree" presStyleLbl="node3" presStyleIdx="4" presStyleCnt="5">
        <dgm:presLayoutVars>
          <dgm:chPref val="3"/>
        </dgm:presLayoutVars>
      </dgm:prSet>
      <dgm:spPr/>
      <dgm:t>
        <a:bodyPr/>
        <a:lstStyle/>
        <a:p>
          <a:endParaRPr lang="fr-FR"/>
        </a:p>
      </dgm:t>
    </dgm:pt>
    <dgm:pt modelId="{170FD3ED-7271-4C3F-9100-4E90002F7DC8}" type="pres">
      <dgm:prSet presAssocID="{741B9BEC-240E-449B-B691-BA4B5925FF18}" presName="parTransThree" presStyleCnt="0"/>
      <dgm:spPr/>
      <dgm:t>
        <a:bodyPr/>
        <a:lstStyle/>
        <a:p>
          <a:endParaRPr lang="fr-FR"/>
        </a:p>
      </dgm:t>
    </dgm:pt>
    <dgm:pt modelId="{1AA555B7-C6DA-4D67-A1ED-B1F9C041DA7C}" type="pres">
      <dgm:prSet presAssocID="{741B9BEC-240E-449B-B691-BA4B5925FF18}" presName="horzThree" presStyleCnt="0"/>
      <dgm:spPr/>
      <dgm:t>
        <a:bodyPr/>
        <a:lstStyle/>
        <a:p>
          <a:endParaRPr lang="fr-FR"/>
        </a:p>
      </dgm:t>
    </dgm:pt>
    <dgm:pt modelId="{369C9D8E-D5C7-4704-A87A-BB0851E92FB4}" type="pres">
      <dgm:prSet presAssocID="{79C87F16-5BBB-44CA-9878-C137C45D4631}" presName="sibSpaceTwo" presStyleCnt="0"/>
      <dgm:spPr/>
      <dgm:t>
        <a:bodyPr/>
        <a:lstStyle/>
        <a:p>
          <a:endParaRPr lang="fr-FR"/>
        </a:p>
      </dgm:t>
    </dgm:pt>
    <dgm:pt modelId="{5F26FC0D-E70B-4A0C-AFC0-D4D8FF797DF8}" type="pres">
      <dgm:prSet presAssocID="{32DBB20C-5A3A-4EF3-BC46-EB40E50ACBF4}" presName="vertTwo" presStyleCnt="0"/>
      <dgm:spPr/>
      <dgm:t>
        <a:bodyPr/>
        <a:lstStyle/>
        <a:p>
          <a:endParaRPr lang="fr-FR"/>
        </a:p>
      </dgm:t>
    </dgm:pt>
    <dgm:pt modelId="{F850B04F-A0FC-4CF8-A1F2-FE5D3BFFAA05}" type="pres">
      <dgm:prSet presAssocID="{32DBB20C-5A3A-4EF3-BC46-EB40E50ACBF4}" presName="txTwo" presStyleLbl="node2" presStyleIdx="2" presStyleCnt="3">
        <dgm:presLayoutVars>
          <dgm:chPref val="3"/>
        </dgm:presLayoutVars>
      </dgm:prSet>
      <dgm:spPr/>
      <dgm:t>
        <a:bodyPr/>
        <a:lstStyle/>
        <a:p>
          <a:endParaRPr lang="fr-FR"/>
        </a:p>
      </dgm:t>
    </dgm:pt>
    <dgm:pt modelId="{AFD63EFF-73E6-4762-AEF4-5E822D21776A}" type="pres">
      <dgm:prSet presAssocID="{32DBB20C-5A3A-4EF3-BC46-EB40E50ACBF4}" presName="parTransTwo" presStyleCnt="0"/>
      <dgm:spPr/>
      <dgm:t>
        <a:bodyPr/>
        <a:lstStyle/>
        <a:p>
          <a:endParaRPr lang="fr-FR"/>
        </a:p>
      </dgm:t>
    </dgm:pt>
    <dgm:pt modelId="{189FD625-58A0-44C3-BCCE-86DC666830C3}" type="pres">
      <dgm:prSet presAssocID="{32DBB20C-5A3A-4EF3-BC46-EB40E50ACBF4}" presName="horzTwo" presStyleCnt="0"/>
      <dgm:spPr/>
      <dgm:t>
        <a:bodyPr/>
        <a:lstStyle/>
        <a:p>
          <a:endParaRPr lang="fr-FR"/>
        </a:p>
      </dgm:t>
    </dgm:pt>
  </dgm:ptLst>
  <dgm:cxnLst>
    <dgm:cxn modelId="{226E8BAB-B1A4-469D-BA44-CCD33B2DE640}" type="presOf" srcId="{A8EE624D-DE78-4879-8570-A185D7BDE237}" destId="{D444B5F5-E283-4B90-879C-96B69F898D2A}" srcOrd="0" destOrd="0" presId="urn:microsoft.com/office/officeart/2005/8/layout/hierarchy4#1"/>
    <dgm:cxn modelId="{83A115F9-F338-4337-87FE-581AF01F1119}" type="presOf" srcId="{FD0C456A-4AA0-43DB-85C4-AF5CED079DE5}" destId="{3B0B0C57-7888-4A24-B9C0-2DFEEC0C915F}" srcOrd="0" destOrd="0" presId="urn:microsoft.com/office/officeart/2005/8/layout/hierarchy4#1"/>
    <dgm:cxn modelId="{31DE906C-2253-49B3-BCFC-5C9F60199007}" srcId="{A7929E72-C850-4694-BA40-22C8369B1CE3}" destId="{36D943E0-2CC4-414B-ADFA-1A2EF0A795DA}" srcOrd="1" destOrd="0" parTransId="{3AB21B9C-2916-4A71-975D-DC0CE985233F}" sibTransId="{94DAF5AF-9B92-4153-B79C-F37A80ABD1B7}"/>
    <dgm:cxn modelId="{1C28C6C7-20DD-4DA1-8E03-73F6C5635B20}" srcId="{79E4219C-DE7F-4C36-BEF8-B742A56772D4}" destId="{32DBB20C-5A3A-4EF3-BC46-EB40E50ACBF4}" srcOrd="2" destOrd="0" parTransId="{5C224B03-D546-40B8-B17D-A10A61C2338F}" sibTransId="{A6B63246-9DA7-4470-85DF-D11110CBDDD8}"/>
    <dgm:cxn modelId="{9C67DBCE-BB7A-45AE-A34C-72BE828ECC16}" type="presOf" srcId="{A7929E72-C850-4694-BA40-22C8369B1CE3}" destId="{B3E8FFD8-387B-4979-ABD2-26814DAA88F7}" srcOrd="0" destOrd="0" presId="urn:microsoft.com/office/officeart/2005/8/layout/hierarchy4#1"/>
    <dgm:cxn modelId="{D30F0ECA-169D-4C91-84DD-88913A16E9BE}" srcId="{A7929E72-C850-4694-BA40-22C8369B1CE3}" destId="{8D27420F-F98B-4CAB-B26C-5FAB012C044E}" srcOrd="2" destOrd="0" parTransId="{7A172603-9E3E-4F7E-8C9C-484C5F67CA96}" sibTransId="{362AEA76-B1E2-422C-8531-9F2498181C5E}"/>
    <dgm:cxn modelId="{A055A16D-9998-4CC8-9659-981575B83EAD}" type="presOf" srcId="{741B9BEC-240E-449B-B691-BA4B5925FF18}" destId="{37B2AB84-F8B3-4ADD-B5B7-27F87029615F}" srcOrd="0" destOrd="0" presId="urn:microsoft.com/office/officeart/2005/8/layout/hierarchy4#1"/>
    <dgm:cxn modelId="{54E690C6-5C98-4A38-9239-7FDC394CF613}" type="presOf" srcId="{635AC7DA-5DF5-4910-8D97-D6E537573ACB}" destId="{62D6487C-D38E-46C0-96F0-4E119B656319}" srcOrd="0" destOrd="0" presId="urn:microsoft.com/office/officeart/2005/8/layout/hierarchy4#1"/>
    <dgm:cxn modelId="{30874A2C-64AB-42B6-9FAC-AE785ADE4281}" srcId="{635AC7DA-5DF5-4910-8D97-D6E537573ACB}" destId="{A8EE624D-DE78-4879-8570-A185D7BDE237}" srcOrd="0" destOrd="0" parTransId="{BC1646C7-2970-45BA-B840-32D2CA5D7BB9}" sibTransId="{99484E98-F48C-423C-93A8-271DC8A49FCD}"/>
    <dgm:cxn modelId="{7B1FD49B-E2B7-4288-A19A-22BE5F25A461}" type="presOf" srcId="{8D27420F-F98B-4CAB-B26C-5FAB012C044E}" destId="{96282E46-2D2B-4AD8-AB22-9B160AB532E2}" srcOrd="0" destOrd="0" presId="urn:microsoft.com/office/officeart/2005/8/layout/hierarchy4#1"/>
    <dgm:cxn modelId="{C29DC08C-DD3A-4804-9E79-95C0ADAEB43F}" type="presOf" srcId="{F9271286-A657-43FD-AFD7-9C7E7FCCFACD}" destId="{88471905-2A32-4CE3-9BC7-64FDE06FA353}" srcOrd="0" destOrd="0" presId="urn:microsoft.com/office/officeart/2005/8/layout/hierarchy4#1"/>
    <dgm:cxn modelId="{563D0B47-FFE2-4FCD-8728-C8761543373B}" srcId="{A7929E72-C850-4694-BA40-22C8369B1CE3}" destId="{FD0C456A-4AA0-43DB-85C4-AF5CED079DE5}" srcOrd="0" destOrd="0" parTransId="{E9BEA3B7-C188-4DB7-A3C8-90F3115FA5CE}" sibTransId="{F4381770-BC36-4FD6-A4D9-F95FE09C8D94}"/>
    <dgm:cxn modelId="{DFE8F248-AF63-4B9D-870A-E6D7B9C764F5}" type="presOf" srcId="{79E4219C-DE7F-4C36-BEF8-B742A56772D4}" destId="{A410A456-33D1-42B0-9694-ABB8AD774681}" srcOrd="0" destOrd="0" presId="urn:microsoft.com/office/officeart/2005/8/layout/hierarchy4#1"/>
    <dgm:cxn modelId="{FBAFF463-37C9-46E6-9385-8CE9B2E884E9}" srcId="{79E4219C-DE7F-4C36-BEF8-B742A56772D4}" destId="{A7929E72-C850-4694-BA40-22C8369B1CE3}" srcOrd="0" destOrd="0" parTransId="{B3198C4E-BAE0-40D3-AB30-27BE3533C630}" sibTransId="{1C8D0619-66EC-4469-A39C-469D1B239222}"/>
    <dgm:cxn modelId="{A566F200-D51E-4DAF-B12B-5B48DD6FFCE5}" srcId="{F9271286-A657-43FD-AFD7-9C7E7FCCFACD}" destId="{79E4219C-DE7F-4C36-BEF8-B742A56772D4}" srcOrd="0" destOrd="0" parTransId="{617F1170-3FE0-43CF-8841-70D9A93B6198}" sibTransId="{382B0FE1-0DE6-4F0F-A3EC-3CAE6E43A16E}"/>
    <dgm:cxn modelId="{53FC8EA6-E925-41FE-9B56-7A1E42F23C2B}" srcId="{635AC7DA-5DF5-4910-8D97-D6E537573ACB}" destId="{741B9BEC-240E-449B-B691-BA4B5925FF18}" srcOrd="1" destOrd="0" parTransId="{ED4C2DCF-190D-418D-BA97-1531D81019A6}" sibTransId="{E94DCAA0-3972-44FD-AC1A-B2ABCD237EDB}"/>
    <dgm:cxn modelId="{A9941D04-0071-4712-9566-28C40C55936D}" srcId="{79E4219C-DE7F-4C36-BEF8-B742A56772D4}" destId="{635AC7DA-5DF5-4910-8D97-D6E537573ACB}" srcOrd="1" destOrd="0" parTransId="{C4912D4A-19E6-4930-9AC9-67DA746697A6}" sibTransId="{79C87F16-5BBB-44CA-9878-C137C45D4631}"/>
    <dgm:cxn modelId="{655F3825-509B-4553-A051-B2F1B251051D}" type="presOf" srcId="{36D943E0-2CC4-414B-ADFA-1A2EF0A795DA}" destId="{EDBF6890-D643-4960-BA72-D1080A39AC09}" srcOrd="0" destOrd="0" presId="urn:microsoft.com/office/officeart/2005/8/layout/hierarchy4#1"/>
    <dgm:cxn modelId="{BD7097AB-2CC9-4D4A-9888-6FA86742AE3E}" type="presOf" srcId="{32DBB20C-5A3A-4EF3-BC46-EB40E50ACBF4}" destId="{F850B04F-A0FC-4CF8-A1F2-FE5D3BFFAA05}" srcOrd="0" destOrd="0" presId="urn:microsoft.com/office/officeart/2005/8/layout/hierarchy4#1"/>
    <dgm:cxn modelId="{A4D52BF7-4129-4DA0-BAD8-C983EEDE39D3}" type="presParOf" srcId="{88471905-2A32-4CE3-9BC7-64FDE06FA353}" destId="{0E0B3A8F-0316-4771-80DF-424857B60B5A}" srcOrd="0" destOrd="0" presId="urn:microsoft.com/office/officeart/2005/8/layout/hierarchy4#1"/>
    <dgm:cxn modelId="{363D50AD-0178-4C30-979B-51CAE42DBE53}" type="presParOf" srcId="{0E0B3A8F-0316-4771-80DF-424857B60B5A}" destId="{A410A456-33D1-42B0-9694-ABB8AD774681}" srcOrd="0" destOrd="0" presId="urn:microsoft.com/office/officeart/2005/8/layout/hierarchy4#1"/>
    <dgm:cxn modelId="{C49E55ED-35A9-4D9B-9065-AA2EA054C352}" type="presParOf" srcId="{0E0B3A8F-0316-4771-80DF-424857B60B5A}" destId="{B2FC5616-15A1-490F-98C2-D6A6DAA16288}" srcOrd="1" destOrd="0" presId="urn:microsoft.com/office/officeart/2005/8/layout/hierarchy4#1"/>
    <dgm:cxn modelId="{850B8B02-D0AA-4503-A2D5-4568FC76688B}" type="presParOf" srcId="{0E0B3A8F-0316-4771-80DF-424857B60B5A}" destId="{734D4184-0064-4813-8DB6-339251112E5D}" srcOrd="2" destOrd="0" presId="urn:microsoft.com/office/officeart/2005/8/layout/hierarchy4#1"/>
    <dgm:cxn modelId="{637E2E73-CD39-41AA-A53E-26CED5855315}" type="presParOf" srcId="{734D4184-0064-4813-8DB6-339251112E5D}" destId="{3E10F7F9-72E9-4A6E-B2E1-06286F6ED562}" srcOrd="0" destOrd="0" presId="urn:microsoft.com/office/officeart/2005/8/layout/hierarchy4#1"/>
    <dgm:cxn modelId="{83302B9C-BF95-4F8D-93E4-520554B8BF57}" type="presParOf" srcId="{3E10F7F9-72E9-4A6E-B2E1-06286F6ED562}" destId="{B3E8FFD8-387B-4979-ABD2-26814DAA88F7}" srcOrd="0" destOrd="0" presId="urn:microsoft.com/office/officeart/2005/8/layout/hierarchy4#1"/>
    <dgm:cxn modelId="{08F19446-7186-4D04-B34F-C4BFE5089D46}" type="presParOf" srcId="{3E10F7F9-72E9-4A6E-B2E1-06286F6ED562}" destId="{9AB224F6-5E5C-4B3F-B9E9-83CB37684F65}" srcOrd="1" destOrd="0" presId="urn:microsoft.com/office/officeart/2005/8/layout/hierarchy4#1"/>
    <dgm:cxn modelId="{FAAB959F-5055-417D-91D0-58640FF548DF}" type="presParOf" srcId="{3E10F7F9-72E9-4A6E-B2E1-06286F6ED562}" destId="{96D3BA69-0BD7-4EAB-B8A9-2A04ECBE9672}" srcOrd="2" destOrd="0" presId="urn:microsoft.com/office/officeart/2005/8/layout/hierarchy4#1"/>
    <dgm:cxn modelId="{4C3962F1-BA99-4B35-907B-4D15A27E38FC}" type="presParOf" srcId="{96D3BA69-0BD7-4EAB-B8A9-2A04ECBE9672}" destId="{DB703D57-3D75-4518-A9D9-0682FE5D2419}" srcOrd="0" destOrd="0" presId="urn:microsoft.com/office/officeart/2005/8/layout/hierarchy4#1"/>
    <dgm:cxn modelId="{EF8F6204-64A4-499E-9A27-5EE1F8335B03}" type="presParOf" srcId="{DB703D57-3D75-4518-A9D9-0682FE5D2419}" destId="{3B0B0C57-7888-4A24-B9C0-2DFEEC0C915F}" srcOrd="0" destOrd="0" presId="urn:microsoft.com/office/officeart/2005/8/layout/hierarchy4#1"/>
    <dgm:cxn modelId="{520D8F3E-C364-4FF1-B80F-293AE7DDCB76}" type="presParOf" srcId="{DB703D57-3D75-4518-A9D9-0682FE5D2419}" destId="{25862D16-2BA1-476F-9FB1-BE2EA41E9945}" srcOrd="1" destOrd="0" presId="urn:microsoft.com/office/officeart/2005/8/layout/hierarchy4#1"/>
    <dgm:cxn modelId="{FED0D2D3-DF27-41E2-BD31-790B3A56BFBE}" type="presParOf" srcId="{DB703D57-3D75-4518-A9D9-0682FE5D2419}" destId="{3B37A092-4208-4341-99C5-FAFB2C9C3BCB}" srcOrd="2" destOrd="0" presId="urn:microsoft.com/office/officeart/2005/8/layout/hierarchy4#1"/>
    <dgm:cxn modelId="{2E38C4E1-D069-4764-9BC3-BFEA178214DA}" type="presParOf" srcId="{96D3BA69-0BD7-4EAB-B8A9-2A04ECBE9672}" destId="{2EDB2213-A807-4D14-8460-D68081534E34}" srcOrd="1" destOrd="0" presId="urn:microsoft.com/office/officeart/2005/8/layout/hierarchy4#1"/>
    <dgm:cxn modelId="{0861BBBD-DDBD-42D0-B7BF-90ED559D8789}" type="presParOf" srcId="{96D3BA69-0BD7-4EAB-B8A9-2A04ECBE9672}" destId="{579CD52F-9B88-4DC2-B869-0D1933A92560}" srcOrd="2" destOrd="0" presId="urn:microsoft.com/office/officeart/2005/8/layout/hierarchy4#1"/>
    <dgm:cxn modelId="{CA7D5D63-97C9-4406-96AA-E359296F8FFF}" type="presParOf" srcId="{579CD52F-9B88-4DC2-B869-0D1933A92560}" destId="{EDBF6890-D643-4960-BA72-D1080A39AC09}" srcOrd="0" destOrd="0" presId="urn:microsoft.com/office/officeart/2005/8/layout/hierarchy4#1"/>
    <dgm:cxn modelId="{D0DF0D7F-D0ED-4662-A632-5A63D7C2FE93}" type="presParOf" srcId="{579CD52F-9B88-4DC2-B869-0D1933A92560}" destId="{822188A3-9E15-4C9F-8F4A-F9FAA3472376}" srcOrd="1" destOrd="0" presId="urn:microsoft.com/office/officeart/2005/8/layout/hierarchy4#1"/>
    <dgm:cxn modelId="{D8C27831-C391-4026-9C88-F0C5DD933932}" type="presParOf" srcId="{579CD52F-9B88-4DC2-B869-0D1933A92560}" destId="{C6CB7EF6-C223-4835-A2B3-434F3F061394}" srcOrd="2" destOrd="0" presId="urn:microsoft.com/office/officeart/2005/8/layout/hierarchy4#1"/>
    <dgm:cxn modelId="{CFC9FA33-9245-4E7B-B946-E8075A922D90}" type="presParOf" srcId="{96D3BA69-0BD7-4EAB-B8A9-2A04ECBE9672}" destId="{B1139F63-4711-4D03-A0E1-627822485A5D}" srcOrd="3" destOrd="0" presId="urn:microsoft.com/office/officeart/2005/8/layout/hierarchy4#1"/>
    <dgm:cxn modelId="{0C9F184A-A19F-4450-8B14-658208378225}" type="presParOf" srcId="{96D3BA69-0BD7-4EAB-B8A9-2A04ECBE9672}" destId="{D11F13BA-BF1A-464E-B9E9-069D2F4E0477}" srcOrd="4" destOrd="0" presId="urn:microsoft.com/office/officeart/2005/8/layout/hierarchy4#1"/>
    <dgm:cxn modelId="{9BF5B0EE-FBFF-4EC9-A831-9C432C9F4B16}" type="presParOf" srcId="{D11F13BA-BF1A-464E-B9E9-069D2F4E0477}" destId="{96282E46-2D2B-4AD8-AB22-9B160AB532E2}" srcOrd="0" destOrd="0" presId="urn:microsoft.com/office/officeart/2005/8/layout/hierarchy4#1"/>
    <dgm:cxn modelId="{8399F70D-01B9-4F86-AC52-0B66A232B286}" type="presParOf" srcId="{D11F13BA-BF1A-464E-B9E9-069D2F4E0477}" destId="{FBEA3C8D-EBD1-4573-B5E9-61A8653DB815}" srcOrd="1" destOrd="0" presId="urn:microsoft.com/office/officeart/2005/8/layout/hierarchy4#1"/>
    <dgm:cxn modelId="{59E90AF4-3E96-45DF-AC31-D242D0DF49EA}" type="presParOf" srcId="{D11F13BA-BF1A-464E-B9E9-069D2F4E0477}" destId="{FE68C23F-5A70-4BE6-B1BC-B89B833E13B9}" srcOrd="2" destOrd="0" presId="urn:microsoft.com/office/officeart/2005/8/layout/hierarchy4#1"/>
    <dgm:cxn modelId="{484294C9-FED6-4D54-91EC-EBDE61442E8F}" type="presParOf" srcId="{734D4184-0064-4813-8DB6-339251112E5D}" destId="{76B2C6A7-89D9-42D5-9EA8-D8FA91FAA5A0}" srcOrd="1" destOrd="0" presId="urn:microsoft.com/office/officeart/2005/8/layout/hierarchy4#1"/>
    <dgm:cxn modelId="{BFB91463-4726-4EC4-9A03-3C53111BE331}" type="presParOf" srcId="{734D4184-0064-4813-8DB6-339251112E5D}" destId="{94B23797-1418-4797-9800-705B5F6A468E}" srcOrd="2" destOrd="0" presId="urn:microsoft.com/office/officeart/2005/8/layout/hierarchy4#1"/>
    <dgm:cxn modelId="{E61FF39A-CB59-4150-B01D-780E26D9DFA8}" type="presParOf" srcId="{94B23797-1418-4797-9800-705B5F6A468E}" destId="{62D6487C-D38E-46C0-96F0-4E119B656319}" srcOrd="0" destOrd="0" presId="urn:microsoft.com/office/officeart/2005/8/layout/hierarchy4#1"/>
    <dgm:cxn modelId="{5E2E8EC5-CB0A-4547-B429-C1EDFB4ABB4A}" type="presParOf" srcId="{94B23797-1418-4797-9800-705B5F6A468E}" destId="{0D1EF41C-D667-4B0A-8357-D3E30F6C9A0F}" srcOrd="1" destOrd="0" presId="urn:microsoft.com/office/officeart/2005/8/layout/hierarchy4#1"/>
    <dgm:cxn modelId="{6A7B14C1-D8B3-45A7-BABC-27C4D4E58664}" type="presParOf" srcId="{94B23797-1418-4797-9800-705B5F6A468E}" destId="{2B55148F-5CC7-4602-8CB0-8442CC6C994F}" srcOrd="2" destOrd="0" presId="urn:microsoft.com/office/officeart/2005/8/layout/hierarchy4#1"/>
    <dgm:cxn modelId="{23020BF6-45C2-40F1-9047-1CE157A78FBA}" type="presParOf" srcId="{2B55148F-5CC7-4602-8CB0-8442CC6C994F}" destId="{8930998F-5740-45B3-B1AB-52BD554C4151}" srcOrd="0" destOrd="0" presId="urn:microsoft.com/office/officeart/2005/8/layout/hierarchy4#1"/>
    <dgm:cxn modelId="{59F35D56-E5E0-4B3D-8667-0152E9DAEDD8}" type="presParOf" srcId="{8930998F-5740-45B3-B1AB-52BD554C4151}" destId="{D444B5F5-E283-4B90-879C-96B69F898D2A}" srcOrd="0" destOrd="0" presId="urn:microsoft.com/office/officeart/2005/8/layout/hierarchy4#1"/>
    <dgm:cxn modelId="{29BD3F31-4C36-44E8-B812-353A8477C6BB}" type="presParOf" srcId="{8930998F-5740-45B3-B1AB-52BD554C4151}" destId="{DA871955-6856-473E-8E64-5F628EA5BEC3}" srcOrd="1" destOrd="0" presId="urn:microsoft.com/office/officeart/2005/8/layout/hierarchy4#1"/>
    <dgm:cxn modelId="{6BDA2016-F8D7-4273-89E2-8330FE16FD69}" type="presParOf" srcId="{8930998F-5740-45B3-B1AB-52BD554C4151}" destId="{EA722F80-FD74-4053-953F-C170BC15AA88}" srcOrd="2" destOrd="0" presId="urn:microsoft.com/office/officeart/2005/8/layout/hierarchy4#1"/>
    <dgm:cxn modelId="{3A72B2B4-78EA-4219-B4A6-5512961E3DEF}" type="presParOf" srcId="{2B55148F-5CC7-4602-8CB0-8442CC6C994F}" destId="{8CFCC751-1B00-43A3-8F49-374E7D14DB59}" srcOrd="1" destOrd="0" presId="urn:microsoft.com/office/officeart/2005/8/layout/hierarchy4#1"/>
    <dgm:cxn modelId="{A21C0CD5-240D-4579-B7E9-893ED24A1436}" type="presParOf" srcId="{2B55148F-5CC7-4602-8CB0-8442CC6C994F}" destId="{CF57F139-5E75-4E0C-9201-66C7AA3DD7E5}" srcOrd="2" destOrd="0" presId="urn:microsoft.com/office/officeart/2005/8/layout/hierarchy4#1"/>
    <dgm:cxn modelId="{DDC6535B-BB5E-4069-A794-6FBBAF5AD839}" type="presParOf" srcId="{CF57F139-5E75-4E0C-9201-66C7AA3DD7E5}" destId="{37B2AB84-F8B3-4ADD-B5B7-27F87029615F}" srcOrd="0" destOrd="0" presId="urn:microsoft.com/office/officeart/2005/8/layout/hierarchy4#1"/>
    <dgm:cxn modelId="{86C12BE3-05ED-4047-B0BE-4C1399BE3748}" type="presParOf" srcId="{CF57F139-5E75-4E0C-9201-66C7AA3DD7E5}" destId="{170FD3ED-7271-4C3F-9100-4E90002F7DC8}" srcOrd="1" destOrd="0" presId="urn:microsoft.com/office/officeart/2005/8/layout/hierarchy4#1"/>
    <dgm:cxn modelId="{AB8CE787-671E-4EC3-A6AA-416673C02B85}" type="presParOf" srcId="{CF57F139-5E75-4E0C-9201-66C7AA3DD7E5}" destId="{1AA555B7-C6DA-4D67-A1ED-B1F9C041DA7C}" srcOrd="2" destOrd="0" presId="urn:microsoft.com/office/officeart/2005/8/layout/hierarchy4#1"/>
    <dgm:cxn modelId="{FCF97525-F618-40ED-8DAD-078B2D1D3CF2}" type="presParOf" srcId="{734D4184-0064-4813-8DB6-339251112E5D}" destId="{369C9D8E-D5C7-4704-A87A-BB0851E92FB4}" srcOrd="3" destOrd="0" presId="urn:microsoft.com/office/officeart/2005/8/layout/hierarchy4#1"/>
    <dgm:cxn modelId="{B302F845-B8FD-43D9-9446-38594928CBCA}" type="presParOf" srcId="{734D4184-0064-4813-8DB6-339251112E5D}" destId="{5F26FC0D-E70B-4A0C-AFC0-D4D8FF797DF8}" srcOrd="4" destOrd="0" presId="urn:microsoft.com/office/officeart/2005/8/layout/hierarchy4#1"/>
    <dgm:cxn modelId="{1799EB40-7A87-4399-AFF5-753BAA1EBC65}" type="presParOf" srcId="{5F26FC0D-E70B-4A0C-AFC0-D4D8FF797DF8}" destId="{F850B04F-A0FC-4CF8-A1F2-FE5D3BFFAA05}" srcOrd="0" destOrd="0" presId="urn:microsoft.com/office/officeart/2005/8/layout/hierarchy4#1"/>
    <dgm:cxn modelId="{30810998-E39E-457D-A824-958A34623403}" type="presParOf" srcId="{5F26FC0D-E70B-4A0C-AFC0-D4D8FF797DF8}" destId="{AFD63EFF-73E6-4762-AEF4-5E822D21776A}" srcOrd="1" destOrd="0" presId="urn:microsoft.com/office/officeart/2005/8/layout/hierarchy4#1"/>
    <dgm:cxn modelId="{6412064B-04B9-4AEF-87B0-28DF8A8ABB06}" type="presParOf" srcId="{5F26FC0D-E70B-4A0C-AFC0-D4D8FF797DF8}" destId="{189FD625-58A0-44C3-BCCE-86DC666830C3}" srcOrd="2" destOrd="0" presId="urn:microsoft.com/office/officeart/2005/8/layout/hierarchy4#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77DC250-A69E-4255-8922-D191BF4A6570}" type="doc">
      <dgm:prSet loTypeId="urn:microsoft.com/office/officeart/2005/8/layout/cycle2#1" loCatId="cycle" qsTypeId="urn:microsoft.com/office/officeart/2005/8/quickstyle/simple1#2" qsCatId="simple" csTypeId="urn:microsoft.com/office/officeart/2005/8/colors/colorful2" csCatId="colorful" phldr="1"/>
      <dgm:spPr/>
      <dgm:t>
        <a:bodyPr/>
        <a:lstStyle/>
        <a:p>
          <a:endParaRPr lang="fr-FR"/>
        </a:p>
      </dgm:t>
    </dgm:pt>
    <dgm:pt modelId="{01C68922-4FD7-4330-97E1-86672A4AFAC7}">
      <dgm:prSet phldrT="[Text]"/>
      <dgm:spPr/>
      <dgm:t>
        <a:bodyPr/>
        <a:lstStyle/>
        <a:p>
          <a:r>
            <a:rPr lang="fr-FR"/>
            <a:t>Exploitation</a:t>
          </a:r>
        </a:p>
      </dgm:t>
    </dgm:pt>
    <dgm:pt modelId="{669648BA-0F7C-4633-89A6-338F74C41035}" type="parTrans" cxnId="{9303E50C-7A8D-4A54-8BD2-354D0AFCE58B}">
      <dgm:prSet/>
      <dgm:spPr/>
      <dgm:t>
        <a:bodyPr/>
        <a:lstStyle/>
        <a:p>
          <a:endParaRPr lang="fr-FR"/>
        </a:p>
      </dgm:t>
    </dgm:pt>
    <dgm:pt modelId="{064D26F2-7B2B-4A2D-9DCB-0E9B41AB3C0B}" type="sibTrans" cxnId="{9303E50C-7A8D-4A54-8BD2-354D0AFCE58B}">
      <dgm:prSet/>
      <dgm:spPr/>
      <dgm:t>
        <a:bodyPr/>
        <a:lstStyle/>
        <a:p>
          <a:endParaRPr lang="fr-FR"/>
        </a:p>
      </dgm:t>
    </dgm:pt>
    <dgm:pt modelId="{8BB978F8-FF77-4369-933C-B5178302639F}">
      <dgm:prSet phldrT="[Text]"/>
      <dgm:spPr/>
      <dgm:t>
        <a:bodyPr/>
        <a:lstStyle/>
        <a:p>
          <a:r>
            <a:rPr lang="fr-FR"/>
            <a:t>Prise en charge</a:t>
          </a:r>
        </a:p>
      </dgm:t>
    </dgm:pt>
    <dgm:pt modelId="{C8C689F9-FC62-46FC-8D72-DA7DCE5B6F40}" type="parTrans" cxnId="{01A7B4E6-7A1F-4A71-8559-7381127335FE}">
      <dgm:prSet/>
      <dgm:spPr/>
      <dgm:t>
        <a:bodyPr/>
        <a:lstStyle/>
        <a:p>
          <a:endParaRPr lang="fr-FR"/>
        </a:p>
      </dgm:t>
    </dgm:pt>
    <dgm:pt modelId="{7A151357-352D-4D21-9279-5CECBFB526A1}" type="sibTrans" cxnId="{01A7B4E6-7A1F-4A71-8559-7381127335FE}">
      <dgm:prSet/>
      <dgm:spPr/>
      <dgm:t>
        <a:bodyPr/>
        <a:lstStyle/>
        <a:p>
          <a:endParaRPr lang="fr-FR"/>
        </a:p>
      </dgm:t>
    </dgm:pt>
    <dgm:pt modelId="{5656183D-36E2-4EAA-A389-68B6FB97B45A}">
      <dgm:prSet phldrT="[Text]"/>
      <dgm:spPr/>
      <dgm:t>
        <a:bodyPr/>
        <a:lstStyle/>
        <a:p>
          <a:r>
            <a:rPr lang="fr-FR"/>
            <a:t>Optimisation</a:t>
          </a:r>
        </a:p>
      </dgm:t>
    </dgm:pt>
    <dgm:pt modelId="{1F731D37-F1EC-4F18-BBE8-723079233FC9}" type="parTrans" cxnId="{2B13D18D-A691-42D2-A73A-1A6AFF56B94C}">
      <dgm:prSet/>
      <dgm:spPr/>
      <dgm:t>
        <a:bodyPr/>
        <a:lstStyle/>
        <a:p>
          <a:endParaRPr lang="fr-FR"/>
        </a:p>
      </dgm:t>
    </dgm:pt>
    <dgm:pt modelId="{F9BBF772-B705-4332-A08B-17880ED34B5C}" type="sibTrans" cxnId="{2B13D18D-A691-42D2-A73A-1A6AFF56B94C}">
      <dgm:prSet/>
      <dgm:spPr/>
      <dgm:t>
        <a:bodyPr/>
        <a:lstStyle/>
        <a:p>
          <a:endParaRPr lang="fr-FR"/>
        </a:p>
      </dgm:t>
    </dgm:pt>
    <dgm:pt modelId="{EB04E6E5-BC41-4D0E-A984-4E40509B2C1B}">
      <dgm:prSet phldrT="[Text]"/>
      <dgm:spPr/>
      <dgm:t>
        <a:bodyPr/>
        <a:lstStyle/>
        <a:p>
          <a:r>
            <a:rPr lang="fr-FR"/>
            <a:t>Modification</a:t>
          </a:r>
        </a:p>
      </dgm:t>
    </dgm:pt>
    <dgm:pt modelId="{A08D3D5A-0756-4B43-80EB-4FA2810D4292}" type="parTrans" cxnId="{5678BE98-3C8E-401D-BC7B-441CD048F4F3}">
      <dgm:prSet/>
      <dgm:spPr/>
      <dgm:t>
        <a:bodyPr/>
        <a:lstStyle/>
        <a:p>
          <a:endParaRPr lang="fr-FR"/>
        </a:p>
      </dgm:t>
    </dgm:pt>
    <dgm:pt modelId="{C9440107-A0CF-4792-92F6-384F25B3007B}" type="sibTrans" cxnId="{5678BE98-3C8E-401D-BC7B-441CD048F4F3}">
      <dgm:prSet/>
      <dgm:spPr/>
      <dgm:t>
        <a:bodyPr/>
        <a:lstStyle/>
        <a:p>
          <a:endParaRPr lang="fr-FR"/>
        </a:p>
      </dgm:t>
    </dgm:pt>
    <dgm:pt modelId="{1EE4DC79-437D-436F-A25A-1BFB3796076A}" type="pres">
      <dgm:prSet presAssocID="{F77DC250-A69E-4255-8922-D191BF4A6570}" presName="Name0" presStyleCnt="0">
        <dgm:presLayoutVars>
          <dgm:dir/>
          <dgm:resizeHandles val="exact"/>
        </dgm:presLayoutVars>
      </dgm:prSet>
      <dgm:spPr/>
      <dgm:t>
        <a:bodyPr/>
        <a:lstStyle/>
        <a:p>
          <a:endParaRPr lang="fr-FR"/>
        </a:p>
      </dgm:t>
    </dgm:pt>
    <dgm:pt modelId="{38C63A62-D043-4F96-81E4-ED0003CA52AC}" type="pres">
      <dgm:prSet presAssocID="{01C68922-4FD7-4330-97E1-86672A4AFAC7}" presName="node" presStyleLbl="node1" presStyleIdx="0" presStyleCnt="4">
        <dgm:presLayoutVars>
          <dgm:bulletEnabled val="1"/>
        </dgm:presLayoutVars>
      </dgm:prSet>
      <dgm:spPr/>
      <dgm:t>
        <a:bodyPr/>
        <a:lstStyle/>
        <a:p>
          <a:endParaRPr lang="fr-FR"/>
        </a:p>
      </dgm:t>
    </dgm:pt>
    <dgm:pt modelId="{972486A6-7BB1-4879-98C6-5A936CF2901E}" type="pres">
      <dgm:prSet presAssocID="{064D26F2-7B2B-4A2D-9DCB-0E9B41AB3C0B}" presName="sibTrans" presStyleLbl="sibTrans2D1" presStyleIdx="0" presStyleCnt="4"/>
      <dgm:spPr/>
      <dgm:t>
        <a:bodyPr/>
        <a:lstStyle/>
        <a:p>
          <a:endParaRPr lang="fr-FR"/>
        </a:p>
      </dgm:t>
    </dgm:pt>
    <dgm:pt modelId="{3C042B0A-C167-43D6-96BA-B11533FA0124}" type="pres">
      <dgm:prSet presAssocID="{064D26F2-7B2B-4A2D-9DCB-0E9B41AB3C0B}" presName="connectorText" presStyleLbl="sibTrans2D1" presStyleIdx="0" presStyleCnt="4"/>
      <dgm:spPr/>
      <dgm:t>
        <a:bodyPr/>
        <a:lstStyle/>
        <a:p>
          <a:endParaRPr lang="fr-FR"/>
        </a:p>
      </dgm:t>
    </dgm:pt>
    <dgm:pt modelId="{2F76BAF2-ED55-46EB-B966-81FEF3F53DFA}" type="pres">
      <dgm:prSet presAssocID="{8BB978F8-FF77-4369-933C-B5178302639F}" presName="node" presStyleLbl="node1" presStyleIdx="1" presStyleCnt="4">
        <dgm:presLayoutVars>
          <dgm:bulletEnabled val="1"/>
        </dgm:presLayoutVars>
      </dgm:prSet>
      <dgm:spPr/>
      <dgm:t>
        <a:bodyPr/>
        <a:lstStyle/>
        <a:p>
          <a:endParaRPr lang="fr-FR"/>
        </a:p>
      </dgm:t>
    </dgm:pt>
    <dgm:pt modelId="{2068839F-E36F-474D-833C-8A5DBA0ADDF6}" type="pres">
      <dgm:prSet presAssocID="{7A151357-352D-4D21-9279-5CECBFB526A1}" presName="sibTrans" presStyleLbl="sibTrans2D1" presStyleIdx="1" presStyleCnt="4"/>
      <dgm:spPr/>
      <dgm:t>
        <a:bodyPr/>
        <a:lstStyle/>
        <a:p>
          <a:endParaRPr lang="fr-FR"/>
        </a:p>
      </dgm:t>
    </dgm:pt>
    <dgm:pt modelId="{26919EA8-4AE7-4175-BE7B-4060EB744F48}" type="pres">
      <dgm:prSet presAssocID="{7A151357-352D-4D21-9279-5CECBFB526A1}" presName="connectorText" presStyleLbl="sibTrans2D1" presStyleIdx="1" presStyleCnt="4"/>
      <dgm:spPr/>
      <dgm:t>
        <a:bodyPr/>
        <a:lstStyle/>
        <a:p>
          <a:endParaRPr lang="fr-FR"/>
        </a:p>
      </dgm:t>
    </dgm:pt>
    <dgm:pt modelId="{F6067FAF-D237-4171-9EA3-1F6F3AD4F547}" type="pres">
      <dgm:prSet presAssocID="{5656183D-36E2-4EAA-A389-68B6FB97B45A}" presName="node" presStyleLbl="node1" presStyleIdx="2" presStyleCnt="4">
        <dgm:presLayoutVars>
          <dgm:bulletEnabled val="1"/>
        </dgm:presLayoutVars>
      </dgm:prSet>
      <dgm:spPr/>
      <dgm:t>
        <a:bodyPr/>
        <a:lstStyle/>
        <a:p>
          <a:endParaRPr lang="fr-FR"/>
        </a:p>
      </dgm:t>
    </dgm:pt>
    <dgm:pt modelId="{37877D99-A4B3-4C23-BD5C-44997A675BEE}" type="pres">
      <dgm:prSet presAssocID="{F9BBF772-B705-4332-A08B-17880ED34B5C}" presName="sibTrans" presStyleLbl="sibTrans2D1" presStyleIdx="2" presStyleCnt="4"/>
      <dgm:spPr/>
      <dgm:t>
        <a:bodyPr/>
        <a:lstStyle/>
        <a:p>
          <a:endParaRPr lang="fr-FR"/>
        </a:p>
      </dgm:t>
    </dgm:pt>
    <dgm:pt modelId="{E5D3C7E0-41B6-4EA2-B452-98D649EA8623}" type="pres">
      <dgm:prSet presAssocID="{F9BBF772-B705-4332-A08B-17880ED34B5C}" presName="connectorText" presStyleLbl="sibTrans2D1" presStyleIdx="2" presStyleCnt="4"/>
      <dgm:spPr/>
      <dgm:t>
        <a:bodyPr/>
        <a:lstStyle/>
        <a:p>
          <a:endParaRPr lang="fr-FR"/>
        </a:p>
      </dgm:t>
    </dgm:pt>
    <dgm:pt modelId="{D26B4C88-435B-4A40-AFA0-559BEE11108B}" type="pres">
      <dgm:prSet presAssocID="{EB04E6E5-BC41-4D0E-A984-4E40509B2C1B}" presName="node" presStyleLbl="node1" presStyleIdx="3" presStyleCnt="4">
        <dgm:presLayoutVars>
          <dgm:bulletEnabled val="1"/>
        </dgm:presLayoutVars>
      </dgm:prSet>
      <dgm:spPr/>
      <dgm:t>
        <a:bodyPr/>
        <a:lstStyle/>
        <a:p>
          <a:endParaRPr lang="fr-FR"/>
        </a:p>
      </dgm:t>
    </dgm:pt>
    <dgm:pt modelId="{DD8166AC-CC2F-4269-94D4-C357F058AAF7}" type="pres">
      <dgm:prSet presAssocID="{C9440107-A0CF-4792-92F6-384F25B3007B}" presName="sibTrans" presStyleLbl="sibTrans2D1" presStyleIdx="3" presStyleCnt="4"/>
      <dgm:spPr/>
      <dgm:t>
        <a:bodyPr/>
        <a:lstStyle/>
        <a:p>
          <a:endParaRPr lang="fr-FR"/>
        </a:p>
      </dgm:t>
    </dgm:pt>
    <dgm:pt modelId="{01B082E9-114F-481C-A4FD-5DC7E6253C5F}" type="pres">
      <dgm:prSet presAssocID="{C9440107-A0CF-4792-92F6-384F25B3007B}" presName="connectorText" presStyleLbl="sibTrans2D1" presStyleIdx="3" presStyleCnt="4"/>
      <dgm:spPr/>
      <dgm:t>
        <a:bodyPr/>
        <a:lstStyle/>
        <a:p>
          <a:endParaRPr lang="fr-FR"/>
        </a:p>
      </dgm:t>
    </dgm:pt>
  </dgm:ptLst>
  <dgm:cxnLst>
    <dgm:cxn modelId="{77E1F721-2435-4C58-A955-F8B24D8790FE}" type="presOf" srcId="{064D26F2-7B2B-4A2D-9DCB-0E9B41AB3C0B}" destId="{3C042B0A-C167-43D6-96BA-B11533FA0124}" srcOrd="1" destOrd="0" presId="urn:microsoft.com/office/officeart/2005/8/layout/cycle2#1"/>
    <dgm:cxn modelId="{2518C11E-288E-4312-810A-D41178A0446F}" type="presOf" srcId="{01C68922-4FD7-4330-97E1-86672A4AFAC7}" destId="{38C63A62-D043-4F96-81E4-ED0003CA52AC}" srcOrd="0" destOrd="0" presId="urn:microsoft.com/office/officeart/2005/8/layout/cycle2#1"/>
    <dgm:cxn modelId="{F156D6A8-55B8-4D10-BDC4-6038D8A2DE92}" type="presOf" srcId="{8BB978F8-FF77-4369-933C-B5178302639F}" destId="{2F76BAF2-ED55-46EB-B966-81FEF3F53DFA}" srcOrd="0" destOrd="0" presId="urn:microsoft.com/office/officeart/2005/8/layout/cycle2#1"/>
    <dgm:cxn modelId="{693E55FF-CBE7-4CA4-B5D5-C1001D39F9D0}" type="presOf" srcId="{5656183D-36E2-4EAA-A389-68B6FB97B45A}" destId="{F6067FAF-D237-4171-9EA3-1F6F3AD4F547}" srcOrd="0" destOrd="0" presId="urn:microsoft.com/office/officeart/2005/8/layout/cycle2#1"/>
    <dgm:cxn modelId="{6970563A-000C-4EB4-9860-3D272C6751B2}" type="presOf" srcId="{EB04E6E5-BC41-4D0E-A984-4E40509B2C1B}" destId="{D26B4C88-435B-4A40-AFA0-559BEE11108B}" srcOrd="0" destOrd="0" presId="urn:microsoft.com/office/officeart/2005/8/layout/cycle2#1"/>
    <dgm:cxn modelId="{B265E0E8-7836-4601-85A8-F910CDA062AE}" type="presOf" srcId="{F77DC250-A69E-4255-8922-D191BF4A6570}" destId="{1EE4DC79-437D-436F-A25A-1BFB3796076A}" srcOrd="0" destOrd="0" presId="urn:microsoft.com/office/officeart/2005/8/layout/cycle2#1"/>
    <dgm:cxn modelId="{5BB29CFE-BB81-4098-8FF1-44B5EF76F379}" type="presOf" srcId="{7A151357-352D-4D21-9279-5CECBFB526A1}" destId="{2068839F-E36F-474D-833C-8A5DBA0ADDF6}" srcOrd="0" destOrd="0" presId="urn:microsoft.com/office/officeart/2005/8/layout/cycle2#1"/>
    <dgm:cxn modelId="{01A7B4E6-7A1F-4A71-8559-7381127335FE}" srcId="{F77DC250-A69E-4255-8922-D191BF4A6570}" destId="{8BB978F8-FF77-4369-933C-B5178302639F}" srcOrd="1" destOrd="0" parTransId="{C8C689F9-FC62-46FC-8D72-DA7DCE5B6F40}" sibTransId="{7A151357-352D-4D21-9279-5CECBFB526A1}"/>
    <dgm:cxn modelId="{2B13D18D-A691-42D2-A73A-1A6AFF56B94C}" srcId="{F77DC250-A69E-4255-8922-D191BF4A6570}" destId="{5656183D-36E2-4EAA-A389-68B6FB97B45A}" srcOrd="2" destOrd="0" parTransId="{1F731D37-F1EC-4F18-BBE8-723079233FC9}" sibTransId="{F9BBF772-B705-4332-A08B-17880ED34B5C}"/>
    <dgm:cxn modelId="{442E0329-A38F-43F4-A7F8-21C8733ABA36}" type="presOf" srcId="{F9BBF772-B705-4332-A08B-17880ED34B5C}" destId="{37877D99-A4B3-4C23-BD5C-44997A675BEE}" srcOrd="0" destOrd="0" presId="urn:microsoft.com/office/officeart/2005/8/layout/cycle2#1"/>
    <dgm:cxn modelId="{AD9A7627-E8BC-43AC-B564-416DC13AECF0}" type="presOf" srcId="{F9BBF772-B705-4332-A08B-17880ED34B5C}" destId="{E5D3C7E0-41B6-4EA2-B452-98D649EA8623}" srcOrd="1" destOrd="0" presId="urn:microsoft.com/office/officeart/2005/8/layout/cycle2#1"/>
    <dgm:cxn modelId="{9303E50C-7A8D-4A54-8BD2-354D0AFCE58B}" srcId="{F77DC250-A69E-4255-8922-D191BF4A6570}" destId="{01C68922-4FD7-4330-97E1-86672A4AFAC7}" srcOrd="0" destOrd="0" parTransId="{669648BA-0F7C-4633-89A6-338F74C41035}" sibTransId="{064D26F2-7B2B-4A2D-9DCB-0E9B41AB3C0B}"/>
    <dgm:cxn modelId="{36BC0DCB-A92B-4885-A862-48F0C8C78E72}" type="presOf" srcId="{7A151357-352D-4D21-9279-5CECBFB526A1}" destId="{26919EA8-4AE7-4175-BE7B-4060EB744F48}" srcOrd="1" destOrd="0" presId="urn:microsoft.com/office/officeart/2005/8/layout/cycle2#1"/>
    <dgm:cxn modelId="{D0845FC2-79DF-4353-9B88-D9B651044986}" type="presOf" srcId="{C9440107-A0CF-4792-92F6-384F25B3007B}" destId="{DD8166AC-CC2F-4269-94D4-C357F058AAF7}" srcOrd="0" destOrd="0" presId="urn:microsoft.com/office/officeart/2005/8/layout/cycle2#1"/>
    <dgm:cxn modelId="{074C1831-9941-4DD7-A569-0412A8550D3B}" type="presOf" srcId="{C9440107-A0CF-4792-92F6-384F25B3007B}" destId="{01B082E9-114F-481C-A4FD-5DC7E6253C5F}" srcOrd="1" destOrd="0" presId="urn:microsoft.com/office/officeart/2005/8/layout/cycle2#1"/>
    <dgm:cxn modelId="{5678BE98-3C8E-401D-BC7B-441CD048F4F3}" srcId="{F77DC250-A69E-4255-8922-D191BF4A6570}" destId="{EB04E6E5-BC41-4D0E-A984-4E40509B2C1B}" srcOrd="3" destOrd="0" parTransId="{A08D3D5A-0756-4B43-80EB-4FA2810D4292}" sibTransId="{C9440107-A0CF-4792-92F6-384F25B3007B}"/>
    <dgm:cxn modelId="{2D0DA2C8-8C7E-4D3F-9803-CEC494F4F612}" type="presOf" srcId="{064D26F2-7B2B-4A2D-9DCB-0E9B41AB3C0B}" destId="{972486A6-7BB1-4879-98C6-5A936CF2901E}" srcOrd="0" destOrd="0" presId="urn:microsoft.com/office/officeart/2005/8/layout/cycle2#1"/>
    <dgm:cxn modelId="{EBF32525-A20C-45F4-B42C-F07ACD3C616A}" type="presParOf" srcId="{1EE4DC79-437D-436F-A25A-1BFB3796076A}" destId="{38C63A62-D043-4F96-81E4-ED0003CA52AC}" srcOrd="0" destOrd="0" presId="urn:microsoft.com/office/officeart/2005/8/layout/cycle2#1"/>
    <dgm:cxn modelId="{30EB7E70-63D0-4A91-BFD2-DFCC0FBE6C0D}" type="presParOf" srcId="{1EE4DC79-437D-436F-A25A-1BFB3796076A}" destId="{972486A6-7BB1-4879-98C6-5A936CF2901E}" srcOrd="1" destOrd="0" presId="urn:microsoft.com/office/officeart/2005/8/layout/cycle2#1"/>
    <dgm:cxn modelId="{A6B239C6-7D4C-434A-B818-B810C2D08697}" type="presParOf" srcId="{972486A6-7BB1-4879-98C6-5A936CF2901E}" destId="{3C042B0A-C167-43D6-96BA-B11533FA0124}" srcOrd="0" destOrd="0" presId="urn:microsoft.com/office/officeart/2005/8/layout/cycle2#1"/>
    <dgm:cxn modelId="{5A5D63B5-29DC-4301-8257-7A9013D76B86}" type="presParOf" srcId="{1EE4DC79-437D-436F-A25A-1BFB3796076A}" destId="{2F76BAF2-ED55-46EB-B966-81FEF3F53DFA}" srcOrd="2" destOrd="0" presId="urn:microsoft.com/office/officeart/2005/8/layout/cycle2#1"/>
    <dgm:cxn modelId="{7798AF02-6D6B-4300-8D82-018121E1D510}" type="presParOf" srcId="{1EE4DC79-437D-436F-A25A-1BFB3796076A}" destId="{2068839F-E36F-474D-833C-8A5DBA0ADDF6}" srcOrd="3" destOrd="0" presId="urn:microsoft.com/office/officeart/2005/8/layout/cycle2#1"/>
    <dgm:cxn modelId="{0F4D1701-BCD3-4F24-8F32-8EB62F836EFD}" type="presParOf" srcId="{2068839F-E36F-474D-833C-8A5DBA0ADDF6}" destId="{26919EA8-4AE7-4175-BE7B-4060EB744F48}" srcOrd="0" destOrd="0" presId="urn:microsoft.com/office/officeart/2005/8/layout/cycle2#1"/>
    <dgm:cxn modelId="{03422724-CBE9-41A5-93CA-496082A54435}" type="presParOf" srcId="{1EE4DC79-437D-436F-A25A-1BFB3796076A}" destId="{F6067FAF-D237-4171-9EA3-1F6F3AD4F547}" srcOrd="4" destOrd="0" presId="urn:microsoft.com/office/officeart/2005/8/layout/cycle2#1"/>
    <dgm:cxn modelId="{DF257288-1B21-48B9-AF0F-F385C1BBC4F2}" type="presParOf" srcId="{1EE4DC79-437D-436F-A25A-1BFB3796076A}" destId="{37877D99-A4B3-4C23-BD5C-44997A675BEE}" srcOrd="5" destOrd="0" presId="urn:microsoft.com/office/officeart/2005/8/layout/cycle2#1"/>
    <dgm:cxn modelId="{04A9B7E2-5977-4D40-8CF3-4B3BDDE43941}" type="presParOf" srcId="{37877D99-A4B3-4C23-BD5C-44997A675BEE}" destId="{E5D3C7E0-41B6-4EA2-B452-98D649EA8623}" srcOrd="0" destOrd="0" presId="urn:microsoft.com/office/officeart/2005/8/layout/cycle2#1"/>
    <dgm:cxn modelId="{9411346B-6A2B-4A92-99AC-5A37C258AB2C}" type="presParOf" srcId="{1EE4DC79-437D-436F-A25A-1BFB3796076A}" destId="{D26B4C88-435B-4A40-AFA0-559BEE11108B}" srcOrd="6" destOrd="0" presId="urn:microsoft.com/office/officeart/2005/8/layout/cycle2#1"/>
    <dgm:cxn modelId="{B392A7EE-F2A7-4972-87CB-C1E5AFF5527A}" type="presParOf" srcId="{1EE4DC79-437D-436F-A25A-1BFB3796076A}" destId="{DD8166AC-CC2F-4269-94D4-C357F058AAF7}" srcOrd="7" destOrd="0" presId="urn:microsoft.com/office/officeart/2005/8/layout/cycle2#1"/>
    <dgm:cxn modelId="{CCD25221-6857-4304-AFE7-EBF554416B83}" type="presParOf" srcId="{DD8166AC-CC2F-4269-94D4-C357F058AAF7}" destId="{01B082E9-114F-481C-A4FD-5DC7E6253C5F}" srcOrd="0" destOrd="0" presId="urn:microsoft.com/office/officeart/2005/8/layout/cycle2#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10A456-33D1-42B0-9694-ABB8AD774681}">
      <dsp:nvSpPr>
        <dsp:cNvPr id="0" name=""/>
        <dsp:cNvSpPr/>
      </dsp:nvSpPr>
      <dsp:spPr>
        <a:xfrm>
          <a:off x="1936" y="1428"/>
          <a:ext cx="3961702" cy="580768"/>
        </a:xfrm>
        <a:prstGeom prst="roundRect">
          <a:avLst>
            <a:gd name="adj" fmla="val 8000"/>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fr-FR" sz="2400" kern="1200"/>
            <a:t>Contoso</a:t>
          </a:r>
          <a:endParaRPr lang="fr-FR" sz="2800" kern="1200"/>
        </a:p>
      </dsp:txBody>
      <dsp:txXfrm>
        <a:off x="15544" y="15036"/>
        <a:ext cx="3934486" cy="553552"/>
      </dsp:txXfrm>
    </dsp:sp>
    <dsp:sp modelId="{B3E8FFD8-387B-4979-ABD2-26814DAA88F7}">
      <dsp:nvSpPr>
        <dsp:cNvPr id="0" name=""/>
        <dsp:cNvSpPr/>
      </dsp:nvSpPr>
      <dsp:spPr>
        <a:xfrm>
          <a:off x="3595" y="674581"/>
          <a:ext cx="1307671" cy="922952"/>
        </a:xfrm>
        <a:prstGeom prst="roundRect">
          <a:avLst>
            <a:gd name="adj" fmla="val 8000"/>
          </a:avLst>
        </a:prstGeom>
        <a:solidFill>
          <a:schemeClr val="accent2">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fr-FR" sz="1200" kern="1200"/>
            <a:t>Développement de produits</a:t>
          </a:r>
        </a:p>
      </dsp:txBody>
      <dsp:txXfrm>
        <a:off x="25221" y="696207"/>
        <a:ext cx="1264419" cy="879700"/>
      </dsp:txXfrm>
    </dsp:sp>
    <dsp:sp modelId="{3B0B0C57-7888-4A24-B9C0-2DFEEC0C915F}">
      <dsp:nvSpPr>
        <dsp:cNvPr id="0" name=""/>
        <dsp:cNvSpPr/>
      </dsp:nvSpPr>
      <dsp:spPr>
        <a:xfrm>
          <a:off x="12631" y="1689920"/>
          <a:ext cx="423971" cy="922952"/>
        </a:xfrm>
        <a:prstGeom prst="roundRect">
          <a:avLst>
            <a:gd name="adj" fmla="val 8000"/>
          </a:avLst>
        </a:prstGeom>
        <a:solidFill>
          <a:schemeClr val="accent3">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222250">
            <a:lnSpc>
              <a:spcPct val="90000"/>
            </a:lnSpc>
            <a:spcBef>
              <a:spcPct val="0"/>
            </a:spcBef>
            <a:spcAft>
              <a:spcPct val="35000"/>
            </a:spcAft>
          </a:pPr>
          <a:r>
            <a:rPr lang="fr-FR" sz="500" kern="1200"/>
            <a:t>Création</a:t>
          </a:r>
        </a:p>
      </dsp:txBody>
      <dsp:txXfrm>
        <a:off x="22565" y="1699854"/>
        <a:ext cx="404103" cy="903084"/>
      </dsp:txXfrm>
    </dsp:sp>
    <dsp:sp modelId="{EDBF6890-D643-4960-BA72-D1080A39AC09}">
      <dsp:nvSpPr>
        <dsp:cNvPr id="0" name=""/>
        <dsp:cNvSpPr/>
      </dsp:nvSpPr>
      <dsp:spPr>
        <a:xfrm>
          <a:off x="445445" y="1689920"/>
          <a:ext cx="423971" cy="922952"/>
        </a:xfrm>
        <a:prstGeom prst="roundRect">
          <a:avLst>
            <a:gd name="adj" fmla="val 8000"/>
          </a:avLst>
        </a:prstGeom>
        <a:solidFill>
          <a:schemeClr val="accent3">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222250">
            <a:lnSpc>
              <a:spcPct val="90000"/>
            </a:lnSpc>
            <a:spcBef>
              <a:spcPct val="0"/>
            </a:spcBef>
            <a:spcAft>
              <a:spcPct val="35000"/>
            </a:spcAft>
          </a:pPr>
          <a:r>
            <a:rPr lang="fr-FR" sz="500" kern="1200"/>
            <a:t>Fabrication</a:t>
          </a:r>
        </a:p>
      </dsp:txBody>
      <dsp:txXfrm>
        <a:off x="455379" y="1699854"/>
        <a:ext cx="404103" cy="903084"/>
      </dsp:txXfrm>
    </dsp:sp>
    <dsp:sp modelId="{96282E46-2D2B-4AD8-AB22-9B160AB532E2}">
      <dsp:nvSpPr>
        <dsp:cNvPr id="0" name=""/>
        <dsp:cNvSpPr/>
      </dsp:nvSpPr>
      <dsp:spPr>
        <a:xfrm>
          <a:off x="878259" y="1689920"/>
          <a:ext cx="423971" cy="922952"/>
        </a:xfrm>
        <a:prstGeom prst="roundRect">
          <a:avLst>
            <a:gd name="adj" fmla="val 8000"/>
          </a:avLst>
        </a:prstGeom>
        <a:solidFill>
          <a:schemeClr val="accent3">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222250">
            <a:lnSpc>
              <a:spcPct val="90000"/>
            </a:lnSpc>
            <a:spcBef>
              <a:spcPct val="0"/>
            </a:spcBef>
            <a:spcAft>
              <a:spcPct val="35000"/>
            </a:spcAft>
          </a:pPr>
          <a:r>
            <a:rPr lang="fr-FR" sz="500" kern="1200"/>
            <a:t>Assurance qualité</a:t>
          </a:r>
        </a:p>
      </dsp:txBody>
      <dsp:txXfrm>
        <a:off x="888193" y="1699854"/>
        <a:ext cx="404103" cy="903084"/>
      </dsp:txXfrm>
    </dsp:sp>
    <dsp:sp modelId="{62D6487C-D38E-46C0-96F0-4E119B656319}">
      <dsp:nvSpPr>
        <dsp:cNvPr id="0" name=""/>
        <dsp:cNvSpPr/>
      </dsp:nvSpPr>
      <dsp:spPr>
        <a:xfrm>
          <a:off x="1328951" y="674581"/>
          <a:ext cx="1307671" cy="922952"/>
        </a:xfrm>
        <a:prstGeom prst="roundRect">
          <a:avLst>
            <a:gd name="adj" fmla="val 8000"/>
          </a:avLst>
        </a:prstGeom>
        <a:solidFill>
          <a:schemeClr val="accent2">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fr-FR" sz="1200" kern="1200"/>
            <a:t>Ressources humaines</a:t>
          </a:r>
        </a:p>
      </dsp:txBody>
      <dsp:txXfrm>
        <a:off x="1350577" y="696207"/>
        <a:ext cx="1264419" cy="879700"/>
      </dsp:txXfrm>
    </dsp:sp>
    <dsp:sp modelId="{D444B5F5-E283-4B90-879C-96B69F898D2A}">
      <dsp:nvSpPr>
        <dsp:cNvPr id="0" name=""/>
        <dsp:cNvSpPr/>
      </dsp:nvSpPr>
      <dsp:spPr>
        <a:xfrm>
          <a:off x="1329000" y="1689920"/>
          <a:ext cx="649366" cy="922952"/>
        </a:xfrm>
        <a:prstGeom prst="roundRect">
          <a:avLst>
            <a:gd name="adj" fmla="val 8000"/>
          </a:avLst>
        </a:prstGeom>
        <a:solidFill>
          <a:schemeClr val="accent3">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222250">
            <a:lnSpc>
              <a:spcPct val="90000"/>
            </a:lnSpc>
            <a:spcBef>
              <a:spcPct val="0"/>
            </a:spcBef>
            <a:spcAft>
              <a:spcPct val="35000"/>
            </a:spcAft>
          </a:pPr>
          <a:r>
            <a:rPr lang="fr-FR" sz="500" kern="1200"/>
            <a:t>Siège</a:t>
          </a:r>
        </a:p>
      </dsp:txBody>
      <dsp:txXfrm>
        <a:off x="1344215" y="1705135"/>
        <a:ext cx="618936" cy="892522"/>
      </dsp:txXfrm>
    </dsp:sp>
    <dsp:sp modelId="{37B2AB84-F8B3-4ADD-B5B7-27F87029615F}">
      <dsp:nvSpPr>
        <dsp:cNvPr id="0" name=""/>
        <dsp:cNvSpPr/>
      </dsp:nvSpPr>
      <dsp:spPr>
        <a:xfrm>
          <a:off x="1987208" y="1689920"/>
          <a:ext cx="649366" cy="922952"/>
        </a:xfrm>
        <a:prstGeom prst="roundRect">
          <a:avLst>
            <a:gd name="adj" fmla="val 8000"/>
          </a:avLst>
        </a:prstGeom>
        <a:solidFill>
          <a:schemeClr val="accent3">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222250">
            <a:lnSpc>
              <a:spcPct val="90000"/>
            </a:lnSpc>
            <a:spcBef>
              <a:spcPct val="0"/>
            </a:spcBef>
            <a:spcAft>
              <a:spcPct val="35000"/>
            </a:spcAft>
          </a:pPr>
          <a:r>
            <a:rPr lang="fr-FR" sz="500" kern="1200"/>
            <a:t>Filiales</a:t>
          </a:r>
        </a:p>
      </dsp:txBody>
      <dsp:txXfrm>
        <a:off x="2002423" y="1705135"/>
        <a:ext cx="618936" cy="892522"/>
      </dsp:txXfrm>
    </dsp:sp>
    <dsp:sp modelId="{F850B04F-A0FC-4CF8-A1F2-FE5D3BFFAA05}">
      <dsp:nvSpPr>
        <dsp:cNvPr id="0" name=""/>
        <dsp:cNvSpPr/>
      </dsp:nvSpPr>
      <dsp:spPr>
        <a:xfrm>
          <a:off x="2654308" y="674581"/>
          <a:ext cx="1307671" cy="922952"/>
        </a:xfrm>
        <a:prstGeom prst="roundRect">
          <a:avLst>
            <a:gd name="adj" fmla="val 8000"/>
          </a:avLst>
        </a:prstGeom>
        <a:solidFill>
          <a:schemeClr val="accent2">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fr-FR" sz="1200" kern="1200"/>
            <a:t>Finance</a:t>
          </a:r>
        </a:p>
      </dsp:txBody>
      <dsp:txXfrm>
        <a:off x="2675934" y="696207"/>
        <a:ext cx="1264419" cy="8797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C63A62-D043-4F96-81E4-ED0003CA52AC}">
      <dsp:nvSpPr>
        <dsp:cNvPr id="0" name=""/>
        <dsp:cNvSpPr/>
      </dsp:nvSpPr>
      <dsp:spPr>
        <a:xfrm>
          <a:off x="1572480" y="832"/>
          <a:ext cx="817438" cy="817438"/>
        </a:xfrm>
        <a:prstGeom prst="ellipse">
          <a:avLst/>
        </a:prstGeom>
        <a:solidFill>
          <a:schemeClr val="accent2">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fr-FR" sz="800" kern="1200"/>
            <a:t>Exploitation</a:t>
          </a:r>
        </a:p>
      </dsp:txBody>
      <dsp:txXfrm>
        <a:off x="1692191" y="120543"/>
        <a:ext cx="578016" cy="578016"/>
      </dsp:txXfrm>
    </dsp:sp>
    <dsp:sp modelId="{972486A6-7BB1-4879-98C6-5A936CF2901E}">
      <dsp:nvSpPr>
        <dsp:cNvPr id="0" name=""/>
        <dsp:cNvSpPr/>
      </dsp:nvSpPr>
      <dsp:spPr>
        <a:xfrm rot="2700000">
          <a:off x="2302129" y="701061"/>
          <a:ext cx="217047" cy="275885"/>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fr-FR" sz="600" kern="1200"/>
        </a:p>
      </dsp:txBody>
      <dsp:txXfrm>
        <a:off x="2311665" y="733217"/>
        <a:ext cx="151933" cy="165531"/>
      </dsp:txXfrm>
    </dsp:sp>
    <dsp:sp modelId="{2F76BAF2-ED55-46EB-B966-81FEF3F53DFA}">
      <dsp:nvSpPr>
        <dsp:cNvPr id="0" name=""/>
        <dsp:cNvSpPr/>
      </dsp:nvSpPr>
      <dsp:spPr>
        <a:xfrm>
          <a:off x="2440073" y="868424"/>
          <a:ext cx="817438" cy="817438"/>
        </a:xfrm>
        <a:prstGeom prst="ellipse">
          <a:avLst/>
        </a:prstGeom>
        <a:solidFill>
          <a:schemeClr val="accent2">
            <a:hueOff val="2576456"/>
            <a:satOff val="-27551"/>
            <a:lumOff val="719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fr-FR" sz="800" kern="1200"/>
            <a:t>Prise en charge</a:t>
          </a:r>
        </a:p>
      </dsp:txBody>
      <dsp:txXfrm>
        <a:off x="2559784" y="988135"/>
        <a:ext cx="578016" cy="578016"/>
      </dsp:txXfrm>
    </dsp:sp>
    <dsp:sp modelId="{2068839F-E36F-474D-833C-8A5DBA0ADDF6}">
      <dsp:nvSpPr>
        <dsp:cNvPr id="0" name=""/>
        <dsp:cNvSpPr/>
      </dsp:nvSpPr>
      <dsp:spPr>
        <a:xfrm rot="8100000">
          <a:off x="2310816" y="1568653"/>
          <a:ext cx="217047" cy="275885"/>
        </a:xfrm>
        <a:prstGeom prst="rightArrow">
          <a:avLst>
            <a:gd name="adj1" fmla="val 60000"/>
            <a:gd name="adj2" fmla="val 50000"/>
          </a:avLst>
        </a:prstGeom>
        <a:solidFill>
          <a:schemeClr val="accent2">
            <a:hueOff val="2576456"/>
            <a:satOff val="-27551"/>
            <a:lumOff val="719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fr-FR" sz="600" kern="1200"/>
        </a:p>
      </dsp:txBody>
      <dsp:txXfrm rot="10800000">
        <a:off x="2366394" y="1600809"/>
        <a:ext cx="151933" cy="165531"/>
      </dsp:txXfrm>
    </dsp:sp>
    <dsp:sp modelId="{F6067FAF-D237-4171-9EA3-1F6F3AD4F547}">
      <dsp:nvSpPr>
        <dsp:cNvPr id="0" name=""/>
        <dsp:cNvSpPr/>
      </dsp:nvSpPr>
      <dsp:spPr>
        <a:xfrm>
          <a:off x="1572480" y="1736017"/>
          <a:ext cx="817438" cy="817438"/>
        </a:xfrm>
        <a:prstGeom prst="ellipse">
          <a:avLst/>
        </a:prstGeom>
        <a:solidFill>
          <a:schemeClr val="accent2">
            <a:hueOff val="5152912"/>
            <a:satOff val="-55102"/>
            <a:lumOff val="14379"/>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fr-FR" sz="800" kern="1200"/>
            <a:t>Optimisation</a:t>
          </a:r>
        </a:p>
      </dsp:txBody>
      <dsp:txXfrm>
        <a:off x="1692191" y="1855728"/>
        <a:ext cx="578016" cy="578016"/>
      </dsp:txXfrm>
    </dsp:sp>
    <dsp:sp modelId="{37877D99-A4B3-4C23-BD5C-44997A675BEE}">
      <dsp:nvSpPr>
        <dsp:cNvPr id="0" name=""/>
        <dsp:cNvSpPr/>
      </dsp:nvSpPr>
      <dsp:spPr>
        <a:xfrm rot="13500000">
          <a:off x="1443223" y="1577341"/>
          <a:ext cx="217047" cy="275885"/>
        </a:xfrm>
        <a:prstGeom prst="rightArrow">
          <a:avLst>
            <a:gd name="adj1" fmla="val 60000"/>
            <a:gd name="adj2" fmla="val 50000"/>
          </a:avLst>
        </a:prstGeom>
        <a:solidFill>
          <a:schemeClr val="accent2">
            <a:hueOff val="5152912"/>
            <a:satOff val="-55102"/>
            <a:lumOff val="14379"/>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fr-FR" sz="600" kern="1200"/>
        </a:p>
      </dsp:txBody>
      <dsp:txXfrm rot="10800000">
        <a:off x="1498801" y="1655539"/>
        <a:ext cx="151933" cy="165531"/>
      </dsp:txXfrm>
    </dsp:sp>
    <dsp:sp modelId="{D26B4C88-435B-4A40-AFA0-559BEE11108B}">
      <dsp:nvSpPr>
        <dsp:cNvPr id="0" name=""/>
        <dsp:cNvSpPr/>
      </dsp:nvSpPr>
      <dsp:spPr>
        <a:xfrm>
          <a:off x="704888" y="868424"/>
          <a:ext cx="817438" cy="817438"/>
        </a:xfrm>
        <a:prstGeom prst="ellipse">
          <a:avLst/>
        </a:prstGeom>
        <a:solidFill>
          <a:schemeClr val="accent2">
            <a:hueOff val="7729367"/>
            <a:satOff val="-82653"/>
            <a:lumOff val="21569"/>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fr-FR" sz="800" kern="1200"/>
            <a:t>Modification</a:t>
          </a:r>
        </a:p>
      </dsp:txBody>
      <dsp:txXfrm>
        <a:off x="824599" y="988135"/>
        <a:ext cx="578016" cy="578016"/>
      </dsp:txXfrm>
    </dsp:sp>
    <dsp:sp modelId="{DD8166AC-CC2F-4269-94D4-C357F058AAF7}">
      <dsp:nvSpPr>
        <dsp:cNvPr id="0" name=""/>
        <dsp:cNvSpPr/>
      </dsp:nvSpPr>
      <dsp:spPr>
        <a:xfrm rot="18900000">
          <a:off x="1434536" y="709748"/>
          <a:ext cx="217047" cy="275885"/>
        </a:xfrm>
        <a:prstGeom prst="rightArrow">
          <a:avLst>
            <a:gd name="adj1" fmla="val 60000"/>
            <a:gd name="adj2" fmla="val 50000"/>
          </a:avLst>
        </a:prstGeom>
        <a:solidFill>
          <a:schemeClr val="accent2">
            <a:hueOff val="7729367"/>
            <a:satOff val="-82653"/>
            <a:lumOff val="21569"/>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fr-FR" sz="600" kern="1200"/>
        </a:p>
      </dsp:txBody>
      <dsp:txXfrm>
        <a:off x="1444072" y="787946"/>
        <a:ext cx="151933" cy="165531"/>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4#1" minVer="12.0">
  <dgm:title val=""/>
  <dgm:desc val=""/>
  <dgm:catLst>
    <dgm:cat type="hierarchy" pri="4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h" for="des" ptType="node" op="equ"/>
      <dgm:constr type="primFontSz" for="des" forName="txOne" val="100"/>
      <dgm:constr type="primFontSz" for="des" forName="txTwo" refType="primFontSz" refFor="des" refForName="txOne" op="lte"/>
      <dgm:constr type="primFontSz" for="des" forName="txThree" refType="primFontSz" refFor="des" refForName="txOne" op="lte"/>
      <dgm:constr type="primFontSz" for="des" forName="txThree" refType="primFontSz" refFor="des" refForName="txTwo" op="lte"/>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forEach name="Name4" axis="ch" ptType="node">
      <dgm:layoutNode name="vertOne">
        <dgm:alg type="lin">
          <dgm:param type="linDir" val="fromT"/>
        </dgm:alg>
        <dgm:shape xmlns:r="http://schemas.openxmlformats.org/officeDocument/2006/relationships" r:blip="">
          <dgm:adjLst/>
        </dgm:shape>
        <dgm:presOf/>
        <dgm:constrLst>
          <dgm:constr type="w" for="ch" forName="horzOne" refType="w"/>
          <dgm:constr type="w" for="ch" forName="txOne" refType="w" refFor="ch" refForName="horzOne" op="equ"/>
          <dgm:constr type="h" for="ch" forName="txOne" refType="w" refFor="ch" refForName="txOne" fact="0.56"/>
          <dgm:constr type="userH" for="des" ptType="node" refType="h" refFor="ch" refForName="txOne" op="equ"/>
        </dgm:constrLst>
        <dgm:layoutNode name="txOne" styleLbl="node0">
          <dgm:varLst>
            <dgm:chPref val="3"/>
          </dgm:varLst>
          <dgm:alg type="tx"/>
          <dgm:shape xmlns:r="http://schemas.openxmlformats.org/officeDocument/2006/relationships" type="roundRect" r:blip="">
            <dgm:adjLst>
              <dgm:adj idx="1" val="0.08"/>
            </dgm:adjLst>
          </dgm:shape>
          <dgm:constrLst/>
          <dgm:ruleLst>
            <dgm:rule type="primFontSz" val="36" fact="NaN" max="NaN"/>
            <dgm:rule type="primFontSz" val="2" fact="NaN" max="NaN"/>
          </dgm:ruleLst>
        </dgm:layoutNode>
        <dgm:layoutNode name="parTransOne">
          <dgm:alg type="sp"/>
          <dgm:shape xmlns:r="http://schemas.openxmlformats.org/officeDocument/2006/relationships" r:blip="">
            <dgm:adjLst/>
          </dgm:shape>
          <dgm:presOf/>
          <dgm:constrLst/>
        </dgm:layoutNode>
        <dgm:layoutNode name="horzOne">
          <dgm:choose name="Name5">
            <dgm:if name="Name6" func="var" arg="dir" op="equ" val="norm">
              <dgm:alg type="lin">
                <dgm:param type="linDir" val="fromL"/>
                <dgm:param type="nodeVertAlign" val="t"/>
              </dgm:alg>
            </dgm:if>
            <dgm:else name="Name7">
              <dgm:alg type="lin">
                <dgm:param type="linDir" val="fromR"/>
                <dgm:param type="nodeVertAlign" val="t"/>
              </dgm:alg>
            </dgm:else>
          </dgm:choose>
          <dgm:shape xmlns:r="http://schemas.openxmlformats.org/officeDocument/2006/relationships" r:blip="">
            <dgm:adjLst/>
          </dgm:shape>
          <dgm:presOf/>
          <dgm:constrLst>
            <dgm:constr type="w" for="ch" forName="vertTwo" refType="w"/>
          </dgm:constrLst>
          <dgm:forEach name="Name8" axis="ch" ptType="node">
            <dgm:layoutNode name="vertTwo">
              <dgm:alg type="lin">
                <dgm:param type="linDir" val="fromT"/>
              </dgm:alg>
              <dgm:shape xmlns:r="http://schemas.openxmlformats.org/officeDocument/2006/relationships" r:blip="">
                <dgm:adjLst/>
              </dgm:shape>
              <dgm:presOf/>
              <dgm:constrLst>
                <dgm:constr type="w" for="ch" forName="horzTwo" refType="w"/>
                <dgm:constr type="w" for="ch" forName="txTwo" refType="w" refFor="ch" refForName="horzTwo" op="equ"/>
              </dgm:constrLst>
              <dgm:layoutNode name="txTwo">
                <dgm:varLst>
                  <dgm:chPref val="3"/>
                </dgm:varLst>
                <dgm:alg type="tx"/>
                <dgm:shape xmlns:r="http://schemas.openxmlformats.org/officeDocument/2006/relationships" type="roundRect" r:blip="">
                  <dgm:adjLst>
                    <dgm:adj idx="1" val="0.08"/>
                  </dgm:adjLst>
                </dgm:shape>
                <dgm:constrLst>
                  <dgm:constr type="userH"/>
                  <dgm:constr type="h" refType="userH"/>
                </dgm:constrLst>
                <dgm:ruleLst>
                  <dgm:rule type="primFontSz" val="36" fact="NaN" max="NaN"/>
                  <dgm:rule type="primFontSz" val="2" fact="NaN" max="NaN"/>
                </dgm:ruleLst>
              </dgm:layoutNode>
              <dgm:layoutNode name="parTransTwo">
                <dgm:alg type="sp"/>
                <dgm:shape xmlns:r="http://schemas.openxmlformats.org/officeDocument/2006/relationships" r:blip="">
                  <dgm:adjLst/>
                </dgm:shape>
                <dgm:presOf/>
                <dgm:constrLst/>
              </dgm:layoutNode>
              <dgm:layoutNode name="horzTwo">
                <dgm:choose name="Name9">
                  <dgm:if name="Name10" func="var" arg="dir" op="equ" val="norm">
                    <dgm:alg type="lin">
                      <dgm:param type="linDir" val="fromL"/>
                      <dgm:param type="nodeVertAlign" val="t"/>
                    </dgm:alg>
                  </dgm:if>
                  <dgm:else name="Name11">
                    <dgm:alg type="lin">
                      <dgm:param type="linDir" val="fromR"/>
                      <dgm:param type="nodeVertAlign" val="t"/>
                    </dgm:alg>
                  </dgm:else>
                </dgm:choose>
                <dgm:shape xmlns:r="http://schemas.openxmlformats.org/officeDocument/2006/relationships" r:blip="">
                  <dgm:adjLst/>
                </dgm:shape>
                <dgm:presOf/>
                <dgm:constrLst>
                  <dgm:constr type="w" for="ch" forName="vertThree" refType="w"/>
                </dgm:constrLst>
                <dgm:forEach name="Name12" axis="ch" ptType="node">
                  <dgm:layoutNode name="vertThree">
                    <dgm:alg type="lin">
                      <dgm:param type="linDir" val="fromT"/>
                    </dgm:alg>
                    <dgm:shape xmlns:r="http://schemas.openxmlformats.org/officeDocument/2006/relationships" r:blip="">
                      <dgm:adjLst/>
                    </dgm:shape>
                    <dgm:presOf/>
                    <dgm:constrLst>
                      <dgm:constr type="w" for="ch" forName="horzThree" refType="w"/>
                      <dgm:constr type="w" for="ch" forName="txThree" refType="w" refFor="ch" refForName="horzThree" op="equ"/>
                    </dgm:constrLst>
                    <dgm:layoutNode name="txThree">
                      <dgm:varLst>
                        <dgm:chPref val="3"/>
                      </dgm:varLst>
                      <dgm:alg type="tx"/>
                      <dgm:shape xmlns:r="http://schemas.openxmlformats.org/officeDocument/2006/relationships" type="roundRect" r:blip="">
                        <dgm:adjLst>
                          <dgm:adj idx="1" val="0.08"/>
                        </dgm:adjLst>
                      </dgm:shape>
                      <dgm:constrLst>
                        <dgm:constr type="userH"/>
                        <dgm:constr type="h" refType="userH"/>
                      </dgm:constrLst>
                      <dgm:ruleLst>
                        <dgm:rule type="primFontSz" val="36" fact="NaN" max="NaN"/>
                        <dgm:rule type="primFontSz" val="2" fact="NaN" max="NaN"/>
                      </dgm:ruleLst>
                    </dgm:layoutNode>
                    <dgm:layoutNode name="parTransThree">
                      <dgm:alg type="sp"/>
                      <dgm:shape xmlns:r="http://schemas.openxmlformats.org/officeDocument/2006/relationships" r:blip="">
                        <dgm:adjLst/>
                      </dgm:shape>
                      <dgm:presOf/>
                      <dgm:constrLst/>
                    </dgm:layoutNode>
                    <dgm:layoutNode name="horzThree">
                      <dgm:choose name="Name13">
                        <dgm:if name="Name14" func="var" arg="dir" op="equ" val="norm">
                          <dgm:alg type="lin">
                            <dgm:param type="linDir" val="fromL"/>
                            <dgm:param type="nodeVertAlign" val="t"/>
                          </dgm:alg>
                        </dgm:if>
                        <dgm:else name="Name15">
                          <dgm:alg type="lin">
                            <dgm:param type="linDir" val="fromR"/>
                            <dgm:param type="nodeVertAlign" val="t"/>
                          </dgm:alg>
                        </dgm:else>
                      </dgm:choose>
                      <dgm:shape xmlns:r="http://schemas.openxmlformats.org/officeDocument/2006/relationships" r:blip="">
                        <dgm:adjLst/>
                      </dgm:shape>
                      <dgm:presOf/>
                      <dgm:constrLst>
                        <dgm:constr type="w" for="ch" forName="vertFour" refType="w"/>
                      </dgm:constr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horzFour" refType="w" op="equ"/>
                            <dgm:constr type="w" for="ch" forName="txFour" refType="w" refFor="ch" refForName="horzFour" op="equ"/>
                          </dgm:constrLst>
                          <dgm:layoutNode name="txFour">
                            <dgm:alg type="tx"/>
                            <dgm:shape xmlns:r="http://schemas.openxmlformats.org/officeDocument/2006/relationships" type="roundRect" r:blip="">
                              <dgm:adjLst>
                                <dgm:adj idx="1" val="0.08"/>
                              </dgm:adjLst>
                            </dgm:shape>
                            <dgm:constrLst>
                              <dgm:constr type="userH"/>
                              <dgm:constr type="h" refType="userH"/>
                            </dgm:constrLst>
                            <dgm:ruleLst>
                              <dgm:rule type="primFontSz" val="36" fact="NaN" max="NaN"/>
                              <dgm:rule type="primFontSz" val="2" fact="NaN" max="NaN"/>
                            </dgm:ruleLst>
                          </dgm:layoutNode>
                          <dgm:layoutNode name="parTransFour">
                            <dgm:alg type="sp"/>
                            <dgm:shape xmlns:r="http://schemas.openxmlformats.org/officeDocument/2006/relationships" r:blip="">
                              <dgm:adjLst/>
                            </dgm:shape>
                            <dgm:presOf/>
                            <dgm:constrLst/>
                          </dgm:layoutNode>
                          <dgm:layoutNode name="horzFour">
                            <dgm:choose name="Name16">
                              <dgm:if name="Name17" func="var" arg="dir" op="equ" val="norm">
                                <dgm:alg type="lin">
                                  <dgm:param type="linDir" val="fromL"/>
                                  <dgm:param type="nodeVertAlign" val="t"/>
                                </dgm:alg>
                              </dgm:if>
                              <dgm:else name="Name18">
                                <dgm:alg type="lin">
                                  <dgm:param type="linDir" val="fromR"/>
                                  <dgm:param type="nodeVertAlign" val="t"/>
                                </dgm:alg>
                              </dgm:else>
                            </dgm:choose>
                            <dgm:shape xmlns:r="http://schemas.openxmlformats.org/officeDocument/2006/relationships" r:blip="">
                              <dgm:adjLst/>
                            </dgm:shape>
                            <dgm:presOf/>
                            <dgm:constrLst>
                              <dgm:constr type="w" for="ch" forName="vertFour" refType="w"/>
                            </dgm:constrLst>
                            <dgm:forEach name="Name19" ref="repeat"/>
                          </dgm:layoutNode>
                        </dgm:layoutNode>
                        <dgm:choose name="Name20">
                          <dgm:if name="Name21" axis="self" ptType="node" func="revPos" op="gte" val="2">
                            <dgm:forEach name="Name22" axis="followSib" ptType="sibTrans" cnt="1">
                              <dgm:layoutNode name="sibSpaceFour">
                                <dgm:alg type="sp"/>
                                <dgm:shape xmlns:r="http://schemas.openxmlformats.org/officeDocument/2006/relationships" r:blip="">
                                  <dgm:adjLst/>
                                </dgm:shape>
                                <dgm:presOf/>
                                <dgm:constrLst>
                                  <dgm:constr type="w" val="15"/>
                                </dgm:constrLst>
                              </dgm:layoutNode>
                            </dgm:forEach>
                          </dgm:if>
                          <dgm:else name="Name23"/>
                        </dgm:choose>
                      </dgm:forEach>
                    </dgm:layoutNode>
                  </dgm:layoutNode>
                  <dgm:choose name="Name24">
                    <dgm:if name="Name25" axis="self" ptType="node" func="revPos" op="gte" val="2">
                      <dgm:forEach name="Name26" axis="followSib" ptType="sibTrans" cnt="1">
                        <dgm:layoutNode name="sibSpaceThree">
                          <dgm:alg type="sp"/>
                          <dgm:shape xmlns:r="http://schemas.openxmlformats.org/officeDocument/2006/relationships" r:blip="">
                            <dgm:adjLst/>
                          </dgm:shape>
                          <dgm:presOf/>
                          <dgm:constrLst>
                            <dgm:constr type="w" val="15"/>
                          </dgm:constrLst>
                        </dgm:layoutNode>
                      </dgm:forEach>
                    </dgm:if>
                    <dgm:else name="Name27"/>
                  </dgm:choose>
                </dgm:forEach>
              </dgm:layoutNode>
            </dgm:layoutNode>
            <dgm:choose name="Name28">
              <dgm:if name="Name29" axis="self" ptType="node" func="revPos" op="gte" val="2">
                <dgm:forEach name="Name30" axis="followSib" ptType="sibTrans" cnt="1">
                  <dgm:layoutNode name="sibSpaceTwo">
                    <dgm:alg type="sp"/>
                    <dgm:shape xmlns:r="http://schemas.openxmlformats.org/officeDocument/2006/relationships" r:blip="">
                      <dgm:adjLst/>
                    </dgm:shape>
                    <dgm:presOf/>
                    <dgm:constrLst>
                      <dgm:constr type="w" val="15"/>
                    </dgm:constrLst>
                  </dgm:layoutNode>
                </dgm:forEach>
              </dgm:if>
              <dgm:else name="Name31"/>
            </dgm:choose>
          </dgm:forEach>
        </dgm:layoutNode>
      </dgm:layoutNode>
      <dgm:choose name="Name32">
        <dgm:if name="Name33" axis="self" ptType="node" func="revPos" op="gte" val="2">
          <dgm:forEach name="Name34" axis="followSib" ptType="sibTrans" cnt="1">
            <dgm:layoutNode name="sibSpaceOne">
              <dgm:alg type="sp"/>
              <dgm:shape xmlns:r="http://schemas.openxmlformats.org/officeDocument/2006/relationships" r:blip="">
                <dgm:adjLst/>
              </dgm:shape>
              <dgm:presOf/>
              <dgm:constrLst>
                <dgm:constr type="w" val="15"/>
              </dgm:constrLst>
            </dgm:layoutNode>
          </dgm:forEach>
        </dgm:if>
        <dgm:else name="Name35"/>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2#1" minVer="12.0">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choose name="Name3">
          <dgm:if name="Name4" axis="ch" ptType="node" func="cnt" op="gt" val="2">
            <dgm:alg type="cycle">
              <dgm:param type="stAng" val="0"/>
              <dgm:param type="spanAng" val="360"/>
            </dgm:alg>
          </dgm:if>
          <dgm:else name="Name5">
            <dgm:alg type="cycle">
              <dgm:param type="stAng" val="-90"/>
              <dgm:param type="spanAng" val="360"/>
            </dgm:alg>
          </dgm:else>
        </dgm:choose>
      </dgm:if>
      <dgm:else name="Name6">
        <dgm:choose name="Name7">
          <dgm:if name="Name8" axis="ch" ptType="node" func="cnt" op="gt" val="2">
            <dgm:alg type="cycle">
              <dgm:param type="stAng" val="0"/>
              <dgm:param type="spanAng" val="-360"/>
            </dgm:alg>
          </dgm:if>
          <dgm:else name="Name9">
            <dgm:alg type="cycle">
              <dgm:param type="stAng" val="90"/>
              <dgm:param type="spanAng" val="-360"/>
            </dgm:alg>
          </dgm:else>
        </dgm:choose>
      </dgm:else>
    </dgm:choose>
    <dgm:shape xmlns:r="http://schemas.openxmlformats.org/officeDocument/2006/relationships" r:blip="">
      <dgm:adjLst/>
    </dgm:shape>
    <dgm:constrLst>
      <dgm:constr type="diam" val="150"/>
      <dgm:constr type="w" for="ch" ptType="node" refType="w"/>
      <dgm:constr type="w" for="ch" ptType="sibTrans" refType="w" refFor="ch" refPtType="node" op="equ" fact="0.25"/>
      <dgm:constr type="sibSp" refType="w" refFor="ch" refPtType="node" fact="0.5"/>
      <dgm:constr type="primFontSz" for="ch" ptType="node" op="equ" val="100"/>
      <dgm:constr type="primFontSz" for="des" forName="connectorText" op="equ" val="78"/>
      <dgm:constr type="primFontSz" for="des" forName="connectorText" refType="primFontSz" refFor="ch" refPtType="node" op="lte" fact="0.78"/>
    </dgm:constrLst>
    <dgm:ruleLst>
      <dgm:rule type="diam" val="INF" fact="NaN" max="NaN"/>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2" fact="NaN" max="NaN"/>
        </dgm:ruleLst>
      </dgm:layoutNode>
      <dgm:choose name="Name10">
        <dgm:if name="Name11" axis="par ch" ptType="doc node" func="cnt" op="gt" val="1">
          <dgm:forEach name="sibTransForEach" axis="followSib" ptType="sibTrans" hideLastTrans="0" cnt="1">
            <dgm:layoutNode name="sibTrans">
              <dgm:choose name="Name12">
                <dgm:if name="Name13" axis="par ch" ptType="doc node" func="cnt" op="lt" val="3">
                  <dgm:alg type="conn">
                    <dgm:param type="begPts" val="radial"/>
                    <dgm:param type="endPts" val="radial"/>
                  </dgm:alg>
                </dgm:if>
                <dgm:else name="Name14">
                  <dgm:alg type="conn">
                    <dgm:param type="begPts" val="auto"/>
                    <dgm:param type="endPts" val="auto"/>
                  </dgm:alg>
                </dgm:else>
              </dgm:choose>
              <dgm:shape xmlns:r="http://schemas.openxmlformats.org/officeDocument/2006/relationships" type="conn" r:blip="">
                <dgm:adjLst/>
              </dgm:shape>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constrLst>
                  <dgm:constr type="lMarg"/>
                  <dgm:constr type="rMarg"/>
                  <dgm:constr type="tMarg"/>
                  <dgm:constr type="bMarg"/>
                </dgm:constrLst>
                <dgm:ruleLst>
                  <dgm:rule type="primFontSz" val="2" fact="NaN" max="NaN"/>
                </dgm:ruleLst>
              </dgm:layoutNode>
            </dgm:layoutNode>
          </dgm:forEach>
        </dgm:if>
        <dgm:else name="Name15"/>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Simple 1"/>
  <dgm:desc val="Simple 1"/>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Simple 1"/>
  <dgm:desc val="Simple 1"/>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ctangle 2"/>
          <p:cNvSpPr>
            <a:spLocks noGrp="1"/>
          </p:cNvSpPr>
          <p:nvPr>
            <p:ph type="hdr" sz="quarter"/>
          </p:nvPr>
        </p:nvSpPr>
        <p:spPr>
          <a:xfrm>
            <a:off x="0" y="0"/>
            <a:ext cx="2971800" cy="457200"/>
          </a:xfrm>
          <a:prstGeom prst="rect">
            <a:avLst/>
          </a:prstGeom>
        </p:spPr>
        <p:txBody>
          <a:bodyPr vert="horz"/>
          <a:lstStyle/>
          <a:p>
            <a:endParaRPr lang="fr-FR"/>
          </a:p>
        </p:txBody>
      </p:sp>
      <p:sp>
        <p:nvSpPr>
          <p:cNvPr id="3" name="Rectangle 3"/>
          <p:cNvSpPr>
            <a:spLocks noGrp="1"/>
          </p:cNvSpPr>
          <p:nvPr>
            <p:ph type="dt" sz="quarter" idx="1"/>
          </p:nvPr>
        </p:nvSpPr>
        <p:spPr>
          <a:xfrm>
            <a:off x="3884613" y="0"/>
            <a:ext cx="2971800" cy="457200"/>
          </a:xfrm>
          <a:prstGeom prst="rect">
            <a:avLst/>
          </a:prstGeom>
        </p:spPr>
        <p:txBody>
          <a:bodyPr vert="horz"/>
          <a:lstStyle/>
          <a:p>
            <a:fld id="{31555DB1-8736-42A3-B48D-2B08FB93332A}" type="datetimeFigureOut">
              <a:rPr lang="fr-FR" smtClean="0"/>
              <a:pPr/>
              <a:t>jj/01/aa</a:t>
            </a:fld>
            <a:endParaRPr lang="fr-FR"/>
          </a:p>
        </p:txBody>
      </p:sp>
      <p:sp>
        <p:nvSpPr>
          <p:cNvPr id="4" name="Rectangle 4"/>
          <p:cNvSpPr>
            <a:spLocks noGrp="1"/>
          </p:cNvSpPr>
          <p:nvPr>
            <p:ph type="ftr" sz="quarter" idx="2"/>
          </p:nvPr>
        </p:nvSpPr>
        <p:spPr>
          <a:xfrm>
            <a:off x="0" y="8685213"/>
            <a:ext cx="2971800" cy="457200"/>
          </a:xfrm>
          <a:prstGeom prst="rect">
            <a:avLst/>
          </a:prstGeom>
        </p:spPr>
        <p:txBody>
          <a:bodyPr vert="horz"/>
          <a:lstStyle/>
          <a:p>
            <a:endParaRPr lang="fr-FR"/>
          </a:p>
        </p:txBody>
      </p:sp>
      <p:sp>
        <p:nvSpPr>
          <p:cNvPr id="5" name="Rectangle 5"/>
          <p:cNvSpPr>
            <a:spLocks noGrp="1"/>
          </p:cNvSpPr>
          <p:nvPr>
            <p:ph type="sldNum" sz="quarter" idx="3"/>
          </p:nvPr>
        </p:nvSpPr>
        <p:spPr>
          <a:xfrm>
            <a:off x="3884613" y="8685213"/>
            <a:ext cx="2971800" cy="457200"/>
          </a:xfrm>
          <a:prstGeom prst="rect">
            <a:avLst/>
          </a:prstGeom>
        </p:spPr>
        <p:txBody>
          <a:bodyPr vert="horz"/>
          <a:lstStyle/>
          <a:p>
            <a:fld id="{5400D380-E0D7-4EB1-B91E-BFCC7DA7F29D}" type="slidenum">
              <a:rPr lang="fr-FR" smtClean="0"/>
              <a:pPr/>
              <a:t>‹N°›</a:t>
            </a:fld>
            <a:endParaRPr lang="fr-FR"/>
          </a:p>
        </p:txBody>
      </p:sp>
    </p:spTree>
    <p:extLst>
      <p:ext uri="{BB962C8B-B14F-4D97-AF65-F5344CB8AC3E}">
        <p14:creationId xmlns:p14="http://schemas.microsoft.com/office/powerpoint/2010/main" val="29246989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ctangle 2"/>
          <p:cNvSpPr>
            <a:spLocks noGrp="1"/>
          </p:cNvSpPr>
          <p:nvPr>
            <p:ph type="hdr" sz="quarter"/>
          </p:nvPr>
        </p:nvSpPr>
        <p:spPr>
          <a:xfrm>
            <a:off x="0" y="0"/>
            <a:ext cx="2971800" cy="457200"/>
          </a:xfrm>
          <a:prstGeom prst="rect">
            <a:avLst/>
          </a:prstGeom>
        </p:spPr>
        <p:txBody>
          <a:bodyPr vert="horz"/>
          <a:lstStyle/>
          <a:p>
            <a:endParaRPr lang="fr-FR"/>
          </a:p>
        </p:txBody>
      </p:sp>
      <p:sp>
        <p:nvSpPr>
          <p:cNvPr id="3" name="Rectangle 3"/>
          <p:cNvSpPr>
            <a:spLocks noGrp="1"/>
          </p:cNvSpPr>
          <p:nvPr>
            <p:ph type="dt" idx="1"/>
          </p:nvPr>
        </p:nvSpPr>
        <p:spPr>
          <a:xfrm>
            <a:off x="3884613" y="0"/>
            <a:ext cx="2971800" cy="457200"/>
          </a:xfrm>
          <a:prstGeom prst="rect">
            <a:avLst/>
          </a:prstGeom>
        </p:spPr>
        <p:txBody>
          <a:bodyPr vert="horz"/>
          <a:lstStyle/>
          <a:p>
            <a:fld id="{0BDB199F-A56C-4049-BA04-1447030960FF}" type="datetimeFigureOut">
              <a:pPr/>
              <a:t>jj/01/aa</a:t>
            </a:fld>
            <a:endParaRPr lang="fr-FR"/>
          </a:p>
        </p:txBody>
      </p:sp>
      <p:sp>
        <p:nvSpPr>
          <p:cNvPr id="4" name="Rectangle 4"/>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anchor="ctr"/>
          <a:lstStyle/>
          <a:p>
            <a:endParaRPr lang="fr-FR"/>
          </a:p>
        </p:txBody>
      </p:sp>
      <p:sp>
        <p:nvSpPr>
          <p:cNvPr id="5" name="Rectangle 5"/>
          <p:cNvSpPr>
            <a:spLocks noGrp="1"/>
          </p:cNvSpPr>
          <p:nvPr>
            <p:ph type="body" sz="quarter" idx="3"/>
          </p:nvPr>
        </p:nvSpPr>
        <p:spPr>
          <a:xfrm>
            <a:off x="685800" y="4343400"/>
            <a:ext cx="5486400" cy="4114800"/>
          </a:xfrm>
          <a:prstGeom prst="rect">
            <a:avLst/>
          </a:prstGeom>
        </p:spPr>
        <p:txBody>
          <a:bodyPr vert="horz">
            <a:normAutofit/>
          </a:bodyPr>
          <a:lstStyle/>
          <a:p>
            <a:pPr lvl="0"/>
            <a:r>
              <a:rPr lang="fr-FR"/>
              <a:t>Cliquez pour modifier les styles du texte du masque</a:t>
            </a:r>
          </a:p>
          <a:p>
            <a:pPr lvl="1"/>
            <a:r>
              <a:rPr lang="fr-FR"/>
              <a:t>Niveau 2</a:t>
            </a:r>
          </a:p>
          <a:p>
            <a:pPr lvl="2"/>
            <a:r>
              <a:rPr lang="fr-FR"/>
              <a:t>Niveau 3</a:t>
            </a:r>
          </a:p>
          <a:p>
            <a:pPr lvl="3"/>
            <a:r>
              <a:rPr lang="fr-FR"/>
              <a:t>Niveau 4</a:t>
            </a:r>
          </a:p>
          <a:p>
            <a:pPr lvl="4"/>
            <a:r>
              <a:rPr lang="fr-FR"/>
              <a:t>Niveau 5</a:t>
            </a:r>
          </a:p>
        </p:txBody>
      </p:sp>
      <p:sp>
        <p:nvSpPr>
          <p:cNvPr id="6" name="Rectangle 6"/>
          <p:cNvSpPr>
            <a:spLocks noGrp="1"/>
          </p:cNvSpPr>
          <p:nvPr>
            <p:ph type="ftr" sz="quarter" idx="4"/>
          </p:nvPr>
        </p:nvSpPr>
        <p:spPr>
          <a:xfrm>
            <a:off x="0" y="8685213"/>
            <a:ext cx="2971800" cy="457200"/>
          </a:xfrm>
          <a:prstGeom prst="rect">
            <a:avLst/>
          </a:prstGeom>
        </p:spPr>
        <p:txBody>
          <a:bodyPr vert="horz"/>
          <a:lstStyle/>
          <a:p>
            <a:endParaRPr lang="fr-FR"/>
          </a:p>
        </p:txBody>
      </p:sp>
      <p:sp>
        <p:nvSpPr>
          <p:cNvPr id="7" name="Rectangle 7"/>
          <p:cNvSpPr>
            <a:spLocks noGrp="1"/>
          </p:cNvSpPr>
          <p:nvPr>
            <p:ph type="sldNum" sz="quarter" idx="5"/>
          </p:nvPr>
        </p:nvSpPr>
        <p:spPr>
          <a:xfrm>
            <a:off x="3884613" y="8685213"/>
            <a:ext cx="2971800" cy="457200"/>
          </a:xfrm>
          <a:prstGeom prst="rect">
            <a:avLst/>
          </a:prstGeom>
        </p:spPr>
        <p:txBody>
          <a:bodyPr vert="horz"/>
          <a:lstStyle/>
          <a:p>
            <a:fld id="{B3A019F3-8596-4028-9847-CBD3A185B07A}" type="slidenum">
              <a:pPr/>
              <a:t>‹N°›</a:t>
            </a:fld>
            <a:endParaRPr lang="fr-FR"/>
          </a:p>
        </p:txBody>
      </p:sp>
    </p:spTree>
    <p:extLst>
      <p:ext uri="{BB962C8B-B14F-4D97-AF65-F5344CB8AC3E}">
        <p14:creationId xmlns:p14="http://schemas.microsoft.com/office/powerpoint/2010/main" val="1390861624"/>
      </p:ext>
    </p:extLst>
  </p:cSld>
  <p:clrMap bg1="lt1" tx1="dk1" bg2="lt2" tx2="dk2" accent1="accent1" accent2="accent2" accent3="accent3" accent4="accent4" accent5="accent5" accent6="accent6" hlink="hlink" folHlink="folHlink"/>
  <p:notesStyle>
    <a:lvl1pPr marL="0" algn="l" rtl="0" latinLnBrk="0">
      <a:defRPr lang="fr-FR" sz="1200" kern="1200">
        <a:solidFill>
          <a:schemeClr val="tx1"/>
        </a:solidFill>
        <a:latin typeface="+mn-lt"/>
        <a:ea typeface="+mn-ea"/>
        <a:cs typeface="+mn-cs"/>
      </a:defRPr>
    </a:lvl1pPr>
    <a:lvl2pPr marL="457200" algn="l" rtl="0" latinLnBrk="0">
      <a:defRPr lang="fr-FR" sz="1200" kern="1200">
        <a:solidFill>
          <a:schemeClr val="tx1"/>
        </a:solidFill>
        <a:latin typeface="+mn-lt"/>
        <a:ea typeface="+mn-ea"/>
        <a:cs typeface="+mn-cs"/>
      </a:defRPr>
    </a:lvl2pPr>
    <a:lvl3pPr marL="914400" algn="l" rtl="0" latinLnBrk="0">
      <a:defRPr lang="fr-FR" sz="1200" kern="1200">
        <a:solidFill>
          <a:schemeClr val="tx1"/>
        </a:solidFill>
        <a:latin typeface="+mn-lt"/>
        <a:ea typeface="+mn-ea"/>
        <a:cs typeface="+mn-cs"/>
      </a:defRPr>
    </a:lvl3pPr>
    <a:lvl4pPr marL="1371600" algn="l" rtl="0" latinLnBrk="0">
      <a:defRPr lang="fr-FR" sz="1200" kern="1200">
        <a:solidFill>
          <a:schemeClr val="tx1"/>
        </a:solidFill>
        <a:latin typeface="+mn-lt"/>
        <a:ea typeface="+mn-ea"/>
        <a:cs typeface="+mn-cs"/>
      </a:defRPr>
    </a:lvl4pPr>
    <a:lvl5pPr marL="1828800" algn="l" rtl="0" latinLnBrk="0">
      <a:defRPr lang="fr-FR" sz="1200" kern="1200">
        <a:solidFill>
          <a:schemeClr val="tx1"/>
        </a:solidFill>
        <a:latin typeface="+mn-lt"/>
        <a:ea typeface="+mn-ea"/>
        <a:cs typeface="+mn-cs"/>
      </a:defRPr>
    </a:lvl5pPr>
    <a:lvl6pPr marL="2286000" algn="l" rtl="0" latinLnBrk="0">
      <a:defRPr lang="fr-FR" sz="1200" kern="1200">
        <a:solidFill>
          <a:schemeClr val="tx1"/>
        </a:solidFill>
        <a:latin typeface="+mn-lt"/>
        <a:ea typeface="+mn-ea"/>
        <a:cs typeface="+mn-cs"/>
      </a:defRPr>
    </a:lvl6pPr>
    <a:lvl7pPr marL="2743200" algn="l" rtl="0" latinLnBrk="0">
      <a:defRPr lang="fr-FR" sz="1200" kern="1200">
        <a:solidFill>
          <a:schemeClr val="tx1"/>
        </a:solidFill>
        <a:latin typeface="+mn-lt"/>
        <a:ea typeface="+mn-ea"/>
        <a:cs typeface="+mn-cs"/>
      </a:defRPr>
    </a:lvl7pPr>
    <a:lvl8pPr marL="3200400" algn="l" rtl="0" latinLnBrk="0">
      <a:defRPr lang="fr-FR" sz="1200" kern="1200">
        <a:solidFill>
          <a:schemeClr val="tx1"/>
        </a:solidFill>
        <a:latin typeface="+mn-lt"/>
        <a:ea typeface="+mn-ea"/>
        <a:cs typeface="+mn-cs"/>
      </a:defRPr>
    </a:lvl8pPr>
    <a:lvl9pPr marL="3657600" algn="l" rtl="0" latinLnBrk="0">
      <a:defRPr lang="fr-FR" sz="1200" kern="1200">
        <a:solidFill>
          <a:schemeClr val="tx1"/>
        </a:solidFill>
        <a:latin typeface="+mn-lt"/>
        <a:ea typeface="+mn-ea"/>
        <a:cs typeface="+mn-cs"/>
      </a:defRPr>
    </a:lvl9pPr>
    <a:extLst/>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Rot="1" noChangeAspect="1"/>
          </p:cNvSpPr>
          <p:nvPr>
            <p:ph type="sldImg"/>
          </p:nvPr>
        </p:nvSpPr>
        <p:spPr/>
      </p:sp>
      <p:sp>
        <p:nvSpPr>
          <p:cNvPr id="3" name="Rectangle 3"/>
          <p:cNvSpPr>
            <a:spLocks noGrp="1"/>
          </p:cNvSpPr>
          <p:nvPr>
            <p:ph type="body" idx="1"/>
          </p:nvPr>
        </p:nvSpPr>
        <p:spPr/>
        <p:txBody>
          <a:bodyPr/>
          <a:lstStyle/>
          <a:p>
            <a:endParaRPr lang="fr-FR"/>
          </a:p>
        </p:txBody>
      </p:sp>
      <p:sp>
        <p:nvSpPr>
          <p:cNvPr id="4" name="Rectangle 4"/>
          <p:cNvSpPr>
            <a:spLocks noGrp="1"/>
          </p:cNvSpPr>
          <p:nvPr>
            <p:ph type="sldNum" sz="quarter" idx="10"/>
          </p:nvPr>
        </p:nvSpPr>
        <p:spPr/>
        <p:txBody>
          <a:bodyPr/>
          <a:lstStyle/>
          <a:p>
            <a:fld id="{B3A019F3-8596-4028-9847-CBD3A185B07A}" type="slidenum">
              <a:rPr lang="fr-FR" smtClean="0"/>
              <a:pPr/>
              <a:t>1</a:t>
            </a:fld>
            <a:endParaRPr lang="fr-FR"/>
          </a:p>
        </p:txBody>
      </p:sp>
    </p:spTree>
    <p:extLst>
      <p:ext uri="{BB962C8B-B14F-4D97-AF65-F5344CB8AC3E}">
        <p14:creationId xmlns:p14="http://schemas.microsoft.com/office/powerpoint/2010/main" val="14228697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Rot="1" noChangeAspect="1"/>
          </p:cNvSpPr>
          <p:nvPr>
            <p:ph type="sldImg"/>
          </p:nvPr>
        </p:nvSpPr>
        <p:spPr/>
      </p:sp>
      <p:sp>
        <p:nvSpPr>
          <p:cNvPr id="3" name="Rectangle 3"/>
          <p:cNvSpPr>
            <a:spLocks noGrp="1"/>
          </p:cNvSpPr>
          <p:nvPr>
            <p:ph type="body" idx="1"/>
          </p:nvPr>
        </p:nvSpPr>
        <p:spPr/>
        <p:txBody>
          <a:bodyPr/>
          <a:lstStyle/>
          <a:p>
            <a:endParaRPr lang="fr-FR"/>
          </a:p>
        </p:txBody>
      </p:sp>
      <p:sp>
        <p:nvSpPr>
          <p:cNvPr id="4" name="Rectangle 4"/>
          <p:cNvSpPr>
            <a:spLocks noGrp="1"/>
          </p:cNvSpPr>
          <p:nvPr>
            <p:ph type="sldNum" sz="quarter" idx="10"/>
          </p:nvPr>
        </p:nvSpPr>
        <p:spPr/>
        <p:txBody>
          <a:bodyPr/>
          <a:lstStyle/>
          <a:p>
            <a:fld id="{B3A019F3-8596-4028-9847-CBD3A185B07A}" type="slidenum">
              <a:rPr lang="fr-FR" smtClean="0"/>
              <a:pPr/>
              <a:t>2</a:t>
            </a:fld>
            <a:endParaRPr lang="fr-FR"/>
          </a:p>
        </p:txBody>
      </p:sp>
    </p:spTree>
    <p:extLst>
      <p:ext uri="{BB962C8B-B14F-4D97-AF65-F5344CB8AC3E}">
        <p14:creationId xmlns:p14="http://schemas.microsoft.com/office/powerpoint/2010/main" val="6724978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Rot="1" noChangeAspect="1"/>
          </p:cNvSpPr>
          <p:nvPr>
            <p:ph type="sldImg"/>
          </p:nvPr>
        </p:nvSpPr>
        <p:spPr/>
      </p:sp>
      <p:sp>
        <p:nvSpPr>
          <p:cNvPr id="3" name="Rectangle 3"/>
          <p:cNvSpPr>
            <a:spLocks noGrp="1"/>
          </p:cNvSpPr>
          <p:nvPr>
            <p:ph type="body" idx="1"/>
          </p:nvPr>
        </p:nvSpPr>
        <p:spPr/>
        <p:txBody>
          <a:bodyPr/>
          <a:lstStyle/>
          <a:p>
            <a:endParaRPr lang="fr-FR"/>
          </a:p>
        </p:txBody>
      </p:sp>
      <p:sp>
        <p:nvSpPr>
          <p:cNvPr id="4" name="Rectangle 4"/>
          <p:cNvSpPr>
            <a:spLocks noGrp="1"/>
          </p:cNvSpPr>
          <p:nvPr>
            <p:ph type="sldNum" sz="quarter" idx="10"/>
          </p:nvPr>
        </p:nvSpPr>
        <p:spPr/>
        <p:txBody>
          <a:bodyPr/>
          <a:lstStyle/>
          <a:p>
            <a:fld id="{B3A019F3-8596-4028-9847-CBD3A185B07A}" type="slidenum">
              <a:rPr lang="fr-FR" smtClean="0"/>
              <a:pPr/>
              <a:t>3</a:t>
            </a:fld>
            <a:endParaRPr lang="fr-FR"/>
          </a:p>
        </p:txBody>
      </p:sp>
    </p:spTree>
    <p:extLst>
      <p:ext uri="{BB962C8B-B14F-4D97-AF65-F5344CB8AC3E}">
        <p14:creationId xmlns:p14="http://schemas.microsoft.com/office/powerpoint/2010/main" val="244419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Rot="1" noChangeAspect="1"/>
          </p:cNvSpPr>
          <p:nvPr>
            <p:ph type="sldImg"/>
          </p:nvPr>
        </p:nvSpPr>
        <p:spPr/>
      </p:sp>
      <p:sp>
        <p:nvSpPr>
          <p:cNvPr id="3" name="Rectangle 3"/>
          <p:cNvSpPr>
            <a:spLocks noGrp="1"/>
          </p:cNvSpPr>
          <p:nvPr>
            <p:ph type="body" idx="1"/>
          </p:nvPr>
        </p:nvSpPr>
        <p:spPr/>
        <p:txBody>
          <a:bodyPr/>
          <a:lstStyle/>
          <a:p>
            <a:endParaRPr lang="fr-FR" dirty="0"/>
          </a:p>
        </p:txBody>
      </p:sp>
      <p:sp>
        <p:nvSpPr>
          <p:cNvPr id="4" name="Rectangle 4"/>
          <p:cNvSpPr>
            <a:spLocks noGrp="1"/>
          </p:cNvSpPr>
          <p:nvPr>
            <p:ph type="sldNum" sz="quarter" idx="10"/>
          </p:nvPr>
        </p:nvSpPr>
        <p:spPr/>
        <p:txBody>
          <a:bodyPr/>
          <a:lstStyle/>
          <a:p>
            <a:fld id="{B3A019F3-8596-4028-9847-CBD3A185B07A}" type="slidenum">
              <a:rPr lang="fr-FR" smtClean="0"/>
              <a:pPr/>
              <a:t>4</a:t>
            </a:fld>
            <a:endParaRPr lang="fr-FR"/>
          </a:p>
        </p:txBody>
      </p:sp>
    </p:spTree>
    <p:extLst>
      <p:ext uri="{BB962C8B-B14F-4D97-AF65-F5344CB8AC3E}">
        <p14:creationId xmlns:p14="http://schemas.microsoft.com/office/powerpoint/2010/main" val="42043621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Rot="1" noChangeAspect="1"/>
          </p:cNvSpPr>
          <p:nvPr>
            <p:ph type="sldImg"/>
          </p:nvPr>
        </p:nvSpPr>
        <p:spPr/>
      </p:sp>
      <p:sp>
        <p:nvSpPr>
          <p:cNvPr id="3" name="Rectangle 3"/>
          <p:cNvSpPr>
            <a:spLocks noGrp="1"/>
          </p:cNvSpPr>
          <p:nvPr>
            <p:ph type="body" idx="1"/>
          </p:nvPr>
        </p:nvSpPr>
        <p:spPr/>
        <p:txBody>
          <a:bodyPr/>
          <a:lstStyle/>
          <a:p>
            <a:endParaRPr lang="fr-FR"/>
          </a:p>
        </p:txBody>
      </p:sp>
      <p:sp>
        <p:nvSpPr>
          <p:cNvPr id="4" name="Rectangle 4"/>
          <p:cNvSpPr>
            <a:spLocks noGrp="1"/>
          </p:cNvSpPr>
          <p:nvPr>
            <p:ph type="sldNum" sz="quarter" idx="10"/>
          </p:nvPr>
        </p:nvSpPr>
        <p:spPr/>
        <p:txBody>
          <a:bodyPr/>
          <a:lstStyle/>
          <a:p>
            <a:fld id="{B3A019F3-8596-4028-9847-CBD3A185B07A}" type="slidenum">
              <a:rPr lang="fr-FR" smtClean="0"/>
              <a:pPr/>
              <a:t>5</a:t>
            </a:fld>
            <a:endParaRPr lang="fr-FR"/>
          </a:p>
        </p:txBody>
      </p:sp>
    </p:spTree>
    <p:extLst>
      <p:ext uri="{BB962C8B-B14F-4D97-AF65-F5344CB8AC3E}">
        <p14:creationId xmlns:p14="http://schemas.microsoft.com/office/powerpoint/2010/main" val="24156223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Rot="1" noChangeAspect="1"/>
          </p:cNvSpPr>
          <p:nvPr>
            <p:ph type="sldImg"/>
          </p:nvPr>
        </p:nvSpPr>
        <p:spPr/>
      </p:sp>
      <p:sp>
        <p:nvSpPr>
          <p:cNvPr id="3" name="Rectangle 3"/>
          <p:cNvSpPr>
            <a:spLocks noGrp="1"/>
          </p:cNvSpPr>
          <p:nvPr>
            <p:ph type="body" idx="1"/>
          </p:nvPr>
        </p:nvSpPr>
        <p:spPr/>
        <p:txBody>
          <a:bodyPr/>
          <a:lstStyle/>
          <a:p>
            <a:endParaRPr lang="fr-FR"/>
          </a:p>
        </p:txBody>
      </p:sp>
      <p:sp>
        <p:nvSpPr>
          <p:cNvPr id="4" name="Rectangle 4"/>
          <p:cNvSpPr>
            <a:spLocks noGrp="1"/>
          </p:cNvSpPr>
          <p:nvPr>
            <p:ph type="sldNum" sz="quarter" idx="10"/>
          </p:nvPr>
        </p:nvSpPr>
        <p:spPr/>
        <p:txBody>
          <a:bodyPr/>
          <a:lstStyle/>
          <a:p>
            <a:fld id="{B3A019F3-8596-4028-9847-CBD3A185B07A}" type="slidenum">
              <a:rPr lang="fr-FR" smtClean="0"/>
              <a:pPr/>
              <a:t>6</a:t>
            </a:fld>
            <a:endParaRPr lang="fr-FR"/>
          </a:p>
        </p:txBody>
      </p:sp>
    </p:spTree>
    <p:extLst>
      <p:ext uri="{BB962C8B-B14F-4D97-AF65-F5344CB8AC3E}">
        <p14:creationId xmlns:p14="http://schemas.microsoft.com/office/powerpoint/2010/main" val="13383495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re">
    <p:spTree>
      <p:nvGrpSpPr>
        <p:cNvPr id="1" name=""/>
        <p:cNvGrpSpPr/>
        <p:nvPr/>
      </p:nvGrpSpPr>
      <p:grpSpPr>
        <a:xfrm>
          <a:off x="0" y="0"/>
          <a:ext cx="0" cy="0"/>
          <a:chOff x="0" y="0"/>
          <a:chExt cx="0" cy="0"/>
        </a:xfrm>
      </p:grpSpPr>
      <p:sp>
        <p:nvSpPr>
          <p:cNvPr id="9" name="Rectangle 10"/>
          <p:cNvSpPr/>
          <p:nvPr userDrawn="1"/>
        </p:nvSpPr>
        <p:spPr>
          <a:xfrm>
            <a:off x="0" y="3505200"/>
            <a:ext cx="9144000" cy="1143000"/>
          </a:xfrm>
          <a:prstGeom prst="rect">
            <a:avLst/>
          </a:prstGeom>
          <a:solidFill>
            <a:schemeClr val="accent6">
              <a:shade val="75000"/>
            </a:schemeClr>
          </a:solidFill>
          <a:ln w="25400" cap="rnd" cmpd="sng" algn="ctr">
            <a:noFill/>
            <a:prstDash val="solid"/>
          </a:ln>
        </p:spPr>
        <p:style>
          <a:lnRef idx="2">
            <a:schemeClr val="accent6"/>
          </a:lnRef>
          <a:fillRef idx="1">
            <a:schemeClr val="lt1"/>
          </a:fillRef>
          <a:effectRef idx="0">
            <a:schemeClr val="accent6"/>
          </a:effectRef>
          <a:fontRef idx="minor">
            <a:schemeClr val="dk1"/>
          </a:fontRef>
        </p:style>
        <p:txBody>
          <a:bodyPr anchor="ctr"/>
          <a:lstStyle/>
          <a:p>
            <a:pPr algn="ctr"/>
            <a:endParaRPr kumimoji="0" lang="fr-FR"/>
          </a:p>
        </p:txBody>
      </p:sp>
      <p:sp>
        <p:nvSpPr>
          <p:cNvPr id="2" name="Rectangle 2"/>
          <p:cNvSpPr>
            <a:spLocks noGrp="1"/>
          </p:cNvSpPr>
          <p:nvPr>
            <p:ph type="ctrTitle"/>
          </p:nvPr>
        </p:nvSpPr>
        <p:spPr>
          <a:xfrm>
            <a:off x="228600" y="4114800"/>
            <a:ext cx="7239000" cy="533400"/>
          </a:xfrm>
          <a:noFill/>
        </p:spPr>
        <p:txBody>
          <a:bodyPr vert="horz"/>
          <a:lstStyle>
            <a:lvl1pPr algn="l" eaLnBrk="1" latinLnBrk="0" hangingPunct="1">
              <a:defRPr kumimoji="0" lang="fr-FR" sz="2000" b="0" cap="all" spc="150" baseline="0">
                <a:solidFill>
                  <a:schemeClr val="bg1"/>
                </a:solidFill>
              </a:defRPr>
            </a:lvl1pPr>
            <a:extLst/>
          </a:lstStyle>
          <a:p>
            <a:pPr eaLnBrk="1" latinLnBrk="0" hangingPunct="1"/>
            <a:r>
              <a:rPr lang="fr-FR" smtClean="0"/>
              <a:t>Modifiez le style du titre</a:t>
            </a:r>
            <a:endParaRPr/>
          </a:p>
        </p:txBody>
      </p:sp>
      <p:sp>
        <p:nvSpPr>
          <p:cNvPr id="3" name="Rectangle 3"/>
          <p:cNvSpPr>
            <a:spLocks noGrp="1"/>
          </p:cNvSpPr>
          <p:nvPr>
            <p:ph type="subTitle" idx="1" hasCustomPrompt="1"/>
          </p:nvPr>
        </p:nvSpPr>
        <p:spPr>
          <a:xfrm>
            <a:off x="228600" y="4706112"/>
            <a:ext cx="6934200" cy="228600"/>
          </a:xfrm>
          <a:solidFill>
            <a:schemeClr val="bg1"/>
          </a:solidFill>
        </p:spPr>
        <p:txBody>
          <a:bodyPr/>
          <a:lstStyle>
            <a:lvl1pPr marL="0" indent="0" algn="l" eaLnBrk="1" latinLnBrk="0" hangingPunct="1">
              <a:buNone/>
              <a:defRPr kumimoji="0" lang="fr-FR" sz="1100" b="1">
                <a:solidFill>
                  <a:schemeClr val="accent4">
                    <a:shade val="50000"/>
                  </a:schemeClr>
                </a:solidFill>
              </a:defRPr>
            </a:lvl1pPr>
            <a:lvl2pPr marL="457200" indent="0" algn="ctr" eaLnBrk="1" latinLnBrk="0" hangingPunct="1">
              <a:buNone/>
            </a:lvl2pPr>
            <a:lvl3pPr marL="914400" indent="0" algn="ctr" eaLnBrk="1" latinLnBrk="0" hangingPunct="1">
              <a:buNone/>
            </a:lvl3pPr>
            <a:lvl4pPr marL="1371600" indent="0" algn="ctr" eaLnBrk="1" latinLnBrk="0" hangingPunct="1">
              <a:buNone/>
            </a:lvl4pPr>
            <a:lvl5pPr marL="1828800" indent="0" algn="ctr" eaLnBrk="1" latinLnBrk="0" hangingPunct="1">
              <a:buNone/>
            </a:lvl5pPr>
            <a:lvl6pPr marL="2286000" indent="0" algn="ctr" eaLnBrk="1" latinLnBrk="0" hangingPunct="1">
              <a:buNone/>
            </a:lvl6pPr>
            <a:lvl7pPr marL="2743200" indent="0" algn="ctr" eaLnBrk="1" latinLnBrk="0" hangingPunct="1">
              <a:buNone/>
            </a:lvl7pPr>
            <a:lvl8pPr marL="3200400" indent="0" algn="ctr" eaLnBrk="1" latinLnBrk="0" hangingPunct="1">
              <a:buNone/>
            </a:lvl8pPr>
            <a:lvl9pPr marL="3657600" indent="0" algn="ctr" eaLnBrk="1" latinLnBrk="0" hangingPunct="1">
              <a:buNone/>
            </a:lvl9pPr>
            <a:extLst/>
          </a:lstStyle>
          <a:p>
            <a:r>
              <a:rPr kumimoji="0" lang="fr-FR"/>
              <a:t>Cliquez pour ajouter les informations sur l'auteur</a:t>
            </a:r>
          </a:p>
        </p:txBody>
      </p:sp>
      <p:sp>
        <p:nvSpPr>
          <p:cNvPr id="15" name="Rectangle 15"/>
          <p:cNvSpPr>
            <a:spLocks noGrp="1"/>
          </p:cNvSpPr>
          <p:nvPr>
            <p:ph type="sldNum" sz="quarter" idx="11"/>
          </p:nvPr>
        </p:nvSpPr>
        <p:spPr>
          <a:xfrm>
            <a:off x="6477000" y="6477000"/>
            <a:ext cx="1021080" cy="304800"/>
          </a:xfrm>
        </p:spPr>
        <p:txBody>
          <a:bodyPr anchor="ctr"/>
          <a:lstStyle/>
          <a:p>
            <a:pPr algn="r"/>
            <a:fld id="{256D3EEF-DE4E-429D-8EC4-DDC531AFF587}" type="slidenum">
              <a:rPr kumimoji="0" lang="fr-FR" sz="1000"/>
              <a:pPr algn="r"/>
              <a:t>‹N°›</a:t>
            </a:fld>
            <a:endParaRPr kumimoji="0" lang="fr-FR"/>
          </a:p>
        </p:txBody>
      </p:sp>
      <p:sp>
        <p:nvSpPr>
          <p:cNvPr id="16" name="Rectangle 16"/>
          <p:cNvSpPr>
            <a:spLocks noGrp="1"/>
          </p:cNvSpPr>
          <p:nvPr>
            <p:ph type="ftr" sz="quarter" idx="12"/>
          </p:nvPr>
        </p:nvSpPr>
        <p:spPr/>
        <p:txBody>
          <a:bodyPr/>
          <a:lstStyle/>
          <a:p>
            <a:endParaRPr kumimoji="0" lang="fr-FR"/>
          </a:p>
        </p:txBody>
      </p:sp>
      <p:pic>
        <p:nvPicPr>
          <p:cNvPr id="30" name="ContosoLogo.jpg"/>
          <p:cNvPicPr>
            <a:picLocks noChangeAspect="1"/>
          </p:cNvPicPr>
          <p:nvPr/>
        </p:nvPicPr>
        <p:blipFill>
          <a:blip r:embed="rId2">
            <a:duotone>
              <a:schemeClr val="accent4"/>
              <a:srgbClr val="FFFFFF"/>
            </a:duotone>
          </a:blip>
          <a:stretch>
            <a:fillRect/>
          </a:stretch>
        </p:blipFill>
        <p:spPr>
          <a:xfrm>
            <a:off x="7696200" y="5791200"/>
            <a:ext cx="1371600" cy="1008126"/>
          </a:xfrm>
          <a:prstGeom prst="rect">
            <a:avLst/>
          </a:prstGeom>
          <a:noFill/>
          <a:ln>
            <a:noFill/>
          </a:ln>
        </p:spPr>
      </p:pic>
      <p:sp>
        <p:nvSpPr>
          <p:cNvPr id="8" name="Rectangle 10"/>
          <p:cNvSpPr/>
          <p:nvPr userDrawn="1"/>
        </p:nvSpPr>
        <p:spPr>
          <a:xfrm>
            <a:off x="0" y="0"/>
            <a:ext cx="9144000" cy="4038600"/>
          </a:xfrm>
          <a:prstGeom prst="rect">
            <a:avLst/>
          </a:prstGeom>
          <a:solidFill>
            <a:schemeClr val="accent4"/>
          </a:solidFill>
          <a:ln w="25400" cap="rnd" cmpd="sng" algn="ctr">
            <a:noFill/>
            <a:prstDash val="solid"/>
          </a:ln>
        </p:spPr>
        <p:style>
          <a:lnRef idx="2">
            <a:schemeClr val="accent6"/>
          </a:lnRef>
          <a:fillRef idx="1">
            <a:schemeClr val="lt1"/>
          </a:fillRef>
          <a:effectRef idx="0">
            <a:schemeClr val="accent6"/>
          </a:effectRef>
          <a:fontRef idx="minor">
            <a:schemeClr val="dk1"/>
          </a:fontRef>
        </p:style>
        <p:txBody>
          <a:bodyPr anchor="ctr"/>
          <a:lstStyle/>
          <a:p>
            <a:pPr algn="ctr"/>
            <a:endParaRPr kumimoji="0" lang="fr-FR"/>
          </a:p>
        </p:txBody>
      </p:sp>
      <p:sp>
        <p:nvSpPr>
          <p:cNvPr id="10" name="Date Placeholder 9"/>
          <p:cNvSpPr>
            <a:spLocks noGrp="1"/>
          </p:cNvSpPr>
          <p:nvPr>
            <p:ph type="dt" sz="half" idx="10"/>
          </p:nvPr>
        </p:nvSpPr>
        <p:spPr>
          <a:xfrm>
            <a:off x="228600" y="6477000"/>
            <a:ext cx="1600200" cy="304800"/>
          </a:xfrm>
        </p:spPr>
        <p:txBody>
          <a:bodyPr anchor="ctr"/>
          <a:lstStyle>
            <a:lvl1pPr algn="l" eaLnBrk="1" latinLnBrk="0" hangingPunct="1">
              <a:defRPr kumimoji="0" lang="fr-FR">
                <a:solidFill>
                  <a:srgbClr val="A0A0A0"/>
                </a:solidFill>
              </a:defRPr>
            </a:lvl1pPr>
            <a:extLst/>
          </a:lstStyle>
          <a:p>
            <a:fld id="{5A8D346D-A53F-433C-9D37-45A337EA482C}" type="datetime1">
              <a:pPr/>
              <a:t>jj/01/aa</a:t>
            </a:fld>
            <a:endParaRPr kumimoji="0" lang="fr-FR"/>
          </a:p>
        </p:txBody>
      </p:sp>
      <p:sp>
        <p:nvSpPr>
          <p:cNvPr id="12" name="Rectangle 11"/>
          <p:cNvSpPr/>
          <p:nvPr userDrawn="1"/>
        </p:nvSpPr>
        <p:spPr>
          <a:xfrm>
            <a:off x="0" y="4645880"/>
            <a:ext cx="9144000" cy="27432"/>
          </a:xfrm>
          <a:prstGeom prst="rect">
            <a:avLst/>
          </a:prstGeom>
          <a:solidFill>
            <a:schemeClr val="accent4"/>
          </a:solidFill>
          <a:ln w="25400" cap="rnd" cmpd="sng" algn="ctr">
            <a:noFill/>
            <a:prstDash val="solid"/>
          </a:ln>
        </p:spPr>
        <p:style>
          <a:lnRef idx="2">
            <a:schemeClr val="accent6"/>
          </a:lnRef>
          <a:fillRef idx="1">
            <a:schemeClr val="lt1"/>
          </a:fillRef>
          <a:effectRef idx="0">
            <a:schemeClr val="accent6"/>
          </a:effectRef>
          <a:fontRef idx="minor">
            <a:schemeClr val="dk1"/>
          </a:fontRef>
        </p:style>
        <p:txBody>
          <a:bodyPr anchor="ctr"/>
          <a:lstStyle/>
          <a:p>
            <a:pPr algn="ctr"/>
            <a:endParaRPr kumimoji="0"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poses : 1 Haut, 2 Bas">
    <p:spTree>
      <p:nvGrpSpPr>
        <p:cNvPr id="1" name=""/>
        <p:cNvGrpSpPr/>
        <p:nvPr/>
      </p:nvGrpSpPr>
      <p:grpSpPr>
        <a:xfrm>
          <a:off x="0" y="0"/>
          <a:ext cx="0" cy="0"/>
          <a:chOff x="0" y="0"/>
          <a:chExt cx="0" cy="0"/>
        </a:xfrm>
      </p:grpSpPr>
      <p:sp>
        <p:nvSpPr>
          <p:cNvPr id="28" name="Rectangle 2"/>
          <p:cNvSpPr>
            <a:spLocks noGrp="1"/>
          </p:cNvSpPr>
          <p:nvPr>
            <p:ph type="title"/>
          </p:nvPr>
        </p:nvSpPr>
        <p:spPr/>
        <p:txBody>
          <a:bodyPr/>
          <a:lstStyle/>
          <a:p>
            <a:pPr eaLnBrk="1" latinLnBrk="0" hangingPunct="1"/>
            <a:r>
              <a:rPr lang="fr-FR" smtClean="0"/>
              <a:t>Modifiez le style du titre</a:t>
            </a:r>
            <a:endParaRPr/>
          </a:p>
        </p:txBody>
      </p:sp>
      <p:sp>
        <p:nvSpPr>
          <p:cNvPr id="13" name="Rectangle 8"/>
          <p:cNvSpPr>
            <a:spLocks noGrp="1"/>
          </p:cNvSpPr>
          <p:nvPr>
            <p:ph type="body" sz="quarter" idx="13" hasCustomPrompt="1"/>
          </p:nvPr>
        </p:nvSpPr>
        <p:spPr>
          <a:xfrm>
            <a:off x="304800" y="381000"/>
            <a:ext cx="8077200"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15" name="Rectangle 11"/>
          <p:cNvSpPr>
            <a:spLocks noGrp="1"/>
          </p:cNvSpPr>
          <p:nvPr>
            <p:ph sz="quarter" idx="15"/>
          </p:nvPr>
        </p:nvSpPr>
        <p:spPr>
          <a:xfrm>
            <a:off x="301752" y="609600"/>
            <a:ext cx="8074152" cy="2706624"/>
          </a:xfrm>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17" name="Rectangle 8"/>
          <p:cNvSpPr>
            <a:spLocks noGrp="1"/>
          </p:cNvSpPr>
          <p:nvPr>
            <p:ph type="body" sz="quarter" idx="16" hasCustomPrompt="1"/>
          </p:nvPr>
        </p:nvSpPr>
        <p:spPr>
          <a:xfrm>
            <a:off x="301752" y="3319272"/>
            <a:ext cx="3965448"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18" name="Rectangle 11"/>
          <p:cNvSpPr>
            <a:spLocks noGrp="1"/>
          </p:cNvSpPr>
          <p:nvPr>
            <p:ph sz="quarter" idx="17"/>
          </p:nvPr>
        </p:nvSpPr>
        <p:spPr>
          <a:xfrm>
            <a:off x="301752" y="3547872"/>
            <a:ext cx="3965448" cy="2706624"/>
          </a:xfrm>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21" name="Rectangle 8"/>
          <p:cNvSpPr>
            <a:spLocks noGrp="1"/>
          </p:cNvSpPr>
          <p:nvPr>
            <p:ph type="body" sz="quarter" idx="20" hasCustomPrompt="1"/>
          </p:nvPr>
        </p:nvSpPr>
        <p:spPr>
          <a:xfrm>
            <a:off x="4416552" y="3319272"/>
            <a:ext cx="3965448"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23" name="Rectangle 11"/>
          <p:cNvSpPr>
            <a:spLocks noGrp="1"/>
          </p:cNvSpPr>
          <p:nvPr>
            <p:ph sz="quarter" idx="21"/>
          </p:nvPr>
        </p:nvSpPr>
        <p:spPr>
          <a:xfrm>
            <a:off x="4416552" y="3547872"/>
            <a:ext cx="3965448" cy="2706624"/>
          </a:xfrm>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19" name="Rectangle 19"/>
          <p:cNvSpPr>
            <a:spLocks noGrp="1"/>
          </p:cNvSpPr>
          <p:nvPr>
            <p:ph type="dt" sz="half" idx="22"/>
          </p:nvPr>
        </p:nvSpPr>
        <p:spPr/>
        <p:txBody>
          <a:bodyPr/>
          <a:lstStyle/>
          <a:p>
            <a:pPr algn="r"/>
            <a:fld id="{FEC9D3F2-7140-49B9-866C-D21246A5836E}" type="datetime1">
              <a:pPr algn="r"/>
              <a:t>jj/01/aa</a:t>
            </a:fld>
            <a:endParaRPr kumimoji="0" lang="fr-FR"/>
          </a:p>
        </p:txBody>
      </p:sp>
      <p:sp>
        <p:nvSpPr>
          <p:cNvPr id="20" name="Rectangle 20"/>
          <p:cNvSpPr>
            <a:spLocks noGrp="1"/>
          </p:cNvSpPr>
          <p:nvPr>
            <p:ph type="sldNum" sz="quarter" idx="23"/>
          </p:nvPr>
        </p:nvSpPr>
        <p:spPr/>
        <p:txBody>
          <a:bodyPr/>
          <a:lstStyle/>
          <a:p>
            <a:pPr algn="r"/>
            <a:fld id="{256D3EEF-DE4E-429D-8EC4-DDC531AFF587}" type="slidenum">
              <a:rPr kumimoji="0" lang="fr-FR" sz="1000"/>
              <a:pPr algn="r"/>
              <a:t>‹N°›</a:t>
            </a:fld>
            <a:endParaRPr kumimoji="0" lang="fr-FR"/>
          </a:p>
        </p:txBody>
      </p:sp>
      <p:sp>
        <p:nvSpPr>
          <p:cNvPr id="22" name="Rectangle 22"/>
          <p:cNvSpPr>
            <a:spLocks noGrp="1"/>
          </p:cNvSpPr>
          <p:nvPr>
            <p:ph type="ftr" sz="quarter" idx="24"/>
          </p:nvPr>
        </p:nvSpPr>
        <p:spPr/>
        <p:txBody>
          <a:bodyPr/>
          <a:lstStyle/>
          <a:p>
            <a:endParaRPr kumimoji="0"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 poses">
    <p:spTree>
      <p:nvGrpSpPr>
        <p:cNvPr id="1" name=""/>
        <p:cNvGrpSpPr/>
        <p:nvPr/>
      </p:nvGrpSpPr>
      <p:grpSpPr>
        <a:xfrm>
          <a:off x="0" y="0"/>
          <a:ext cx="0" cy="0"/>
          <a:chOff x="0" y="0"/>
          <a:chExt cx="0" cy="0"/>
        </a:xfrm>
      </p:grpSpPr>
      <p:sp>
        <p:nvSpPr>
          <p:cNvPr id="19" name="Rectangle 2"/>
          <p:cNvSpPr>
            <a:spLocks noGrp="1"/>
          </p:cNvSpPr>
          <p:nvPr>
            <p:ph type="title"/>
          </p:nvPr>
        </p:nvSpPr>
        <p:spPr/>
        <p:txBody>
          <a:bodyPr/>
          <a:lstStyle/>
          <a:p>
            <a:pPr eaLnBrk="1" latinLnBrk="0" hangingPunct="1"/>
            <a:r>
              <a:rPr lang="fr-FR" smtClean="0"/>
              <a:t>Modifiez le style du titre</a:t>
            </a:r>
            <a:endParaRPr/>
          </a:p>
        </p:txBody>
      </p:sp>
      <p:sp>
        <p:nvSpPr>
          <p:cNvPr id="16" name="Rectangle 8"/>
          <p:cNvSpPr>
            <a:spLocks noGrp="1"/>
          </p:cNvSpPr>
          <p:nvPr>
            <p:ph type="body" sz="quarter" idx="13" hasCustomPrompt="1"/>
          </p:nvPr>
        </p:nvSpPr>
        <p:spPr>
          <a:xfrm>
            <a:off x="304800" y="381000"/>
            <a:ext cx="3962400"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17" name="Rectangle 11"/>
          <p:cNvSpPr>
            <a:spLocks noGrp="1"/>
          </p:cNvSpPr>
          <p:nvPr>
            <p:ph sz="quarter" idx="15"/>
          </p:nvPr>
        </p:nvSpPr>
        <p:spPr>
          <a:xfrm>
            <a:off x="304800" y="609600"/>
            <a:ext cx="3962400" cy="2706624"/>
          </a:xfrm>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18" name="Rectangle 8"/>
          <p:cNvSpPr>
            <a:spLocks noGrp="1"/>
          </p:cNvSpPr>
          <p:nvPr>
            <p:ph type="body" sz="quarter" idx="16" hasCustomPrompt="1"/>
          </p:nvPr>
        </p:nvSpPr>
        <p:spPr>
          <a:xfrm>
            <a:off x="301752" y="3319272"/>
            <a:ext cx="3965448"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20" name="Rectangle 11"/>
          <p:cNvSpPr>
            <a:spLocks noGrp="1"/>
          </p:cNvSpPr>
          <p:nvPr>
            <p:ph sz="quarter" idx="17"/>
          </p:nvPr>
        </p:nvSpPr>
        <p:spPr>
          <a:xfrm>
            <a:off x="301752" y="3547872"/>
            <a:ext cx="3965448" cy="2706624"/>
          </a:xfrm>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21" name="Rectangle 8"/>
          <p:cNvSpPr>
            <a:spLocks noGrp="1"/>
          </p:cNvSpPr>
          <p:nvPr>
            <p:ph type="body" sz="quarter" idx="18" hasCustomPrompt="1"/>
          </p:nvPr>
        </p:nvSpPr>
        <p:spPr>
          <a:xfrm>
            <a:off x="4419600" y="381000"/>
            <a:ext cx="3962400"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24" name="Rectangle 11"/>
          <p:cNvSpPr>
            <a:spLocks noGrp="1"/>
          </p:cNvSpPr>
          <p:nvPr>
            <p:ph sz="quarter" idx="19"/>
          </p:nvPr>
        </p:nvSpPr>
        <p:spPr>
          <a:xfrm>
            <a:off x="4419600" y="609600"/>
            <a:ext cx="3962400" cy="2706624"/>
          </a:xfrm>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25" name="Rectangle 8"/>
          <p:cNvSpPr>
            <a:spLocks noGrp="1"/>
          </p:cNvSpPr>
          <p:nvPr>
            <p:ph type="body" sz="quarter" idx="20" hasCustomPrompt="1"/>
          </p:nvPr>
        </p:nvSpPr>
        <p:spPr>
          <a:xfrm>
            <a:off x="4416552" y="3319272"/>
            <a:ext cx="3965448"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26" name="Rectangle 11"/>
          <p:cNvSpPr>
            <a:spLocks noGrp="1"/>
          </p:cNvSpPr>
          <p:nvPr>
            <p:ph sz="quarter" idx="21"/>
          </p:nvPr>
        </p:nvSpPr>
        <p:spPr>
          <a:xfrm>
            <a:off x="4416552" y="3547872"/>
            <a:ext cx="3965448" cy="2706624"/>
          </a:xfrm>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23" name="Rectangle 23"/>
          <p:cNvSpPr>
            <a:spLocks noGrp="1"/>
          </p:cNvSpPr>
          <p:nvPr>
            <p:ph type="dt" sz="half" idx="22"/>
          </p:nvPr>
        </p:nvSpPr>
        <p:spPr/>
        <p:txBody>
          <a:bodyPr/>
          <a:lstStyle/>
          <a:p>
            <a:pPr algn="r"/>
            <a:fld id="{CBEC585F-C108-48D6-9331-6628A0FBB73B}" type="datetime1">
              <a:pPr algn="r"/>
              <a:t>jj/01/aa</a:t>
            </a:fld>
            <a:endParaRPr kumimoji="0" lang="fr-FR"/>
          </a:p>
        </p:txBody>
      </p:sp>
      <p:sp>
        <p:nvSpPr>
          <p:cNvPr id="27" name="Rectangle 27"/>
          <p:cNvSpPr>
            <a:spLocks noGrp="1"/>
          </p:cNvSpPr>
          <p:nvPr>
            <p:ph type="sldNum" sz="quarter" idx="23"/>
          </p:nvPr>
        </p:nvSpPr>
        <p:spPr/>
        <p:txBody>
          <a:bodyPr/>
          <a:lstStyle/>
          <a:p>
            <a:pPr algn="r"/>
            <a:fld id="{256D3EEF-DE4E-429D-8EC4-DDC531AFF587}" type="slidenum">
              <a:rPr kumimoji="0" lang="fr-FR" sz="1000"/>
              <a:pPr algn="r"/>
              <a:t>‹N°›</a:t>
            </a:fld>
            <a:endParaRPr kumimoji="0" lang="fr-FR"/>
          </a:p>
        </p:txBody>
      </p:sp>
      <p:sp>
        <p:nvSpPr>
          <p:cNvPr id="28" name="Rectangle 28"/>
          <p:cNvSpPr>
            <a:spLocks noGrp="1"/>
          </p:cNvSpPr>
          <p:nvPr>
            <p:ph type="ftr" sz="quarter" idx="24"/>
          </p:nvPr>
        </p:nvSpPr>
        <p:spPr/>
        <p:txBody>
          <a:bodyPr/>
          <a:lstStyle/>
          <a:p>
            <a:endParaRPr kumimoji="0"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 poses : 1 Gauche, 3 Droite">
    <p:spTree>
      <p:nvGrpSpPr>
        <p:cNvPr id="1" name=""/>
        <p:cNvGrpSpPr/>
        <p:nvPr/>
      </p:nvGrpSpPr>
      <p:grpSpPr>
        <a:xfrm>
          <a:off x="0" y="0"/>
          <a:ext cx="0" cy="0"/>
          <a:chOff x="0" y="0"/>
          <a:chExt cx="0" cy="0"/>
        </a:xfrm>
      </p:grpSpPr>
      <p:sp>
        <p:nvSpPr>
          <p:cNvPr id="4" name="Rectangle 2"/>
          <p:cNvSpPr>
            <a:spLocks noGrp="1"/>
          </p:cNvSpPr>
          <p:nvPr>
            <p:ph type="title"/>
          </p:nvPr>
        </p:nvSpPr>
        <p:spPr/>
        <p:txBody>
          <a:bodyPr/>
          <a:lstStyle/>
          <a:p>
            <a:pPr eaLnBrk="1" latinLnBrk="0" hangingPunct="1"/>
            <a:r>
              <a:rPr lang="fr-FR" smtClean="0"/>
              <a:t>Modifiez le style du titre</a:t>
            </a:r>
            <a:endParaRPr/>
          </a:p>
        </p:txBody>
      </p:sp>
      <p:sp>
        <p:nvSpPr>
          <p:cNvPr id="10" name="Rectangle 8"/>
          <p:cNvSpPr>
            <a:spLocks noGrp="1"/>
          </p:cNvSpPr>
          <p:nvPr>
            <p:ph type="body" sz="quarter" idx="14" hasCustomPrompt="1"/>
          </p:nvPr>
        </p:nvSpPr>
        <p:spPr>
          <a:xfrm>
            <a:off x="4419600" y="381000"/>
            <a:ext cx="3962400"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8" name="Rectangle 11"/>
          <p:cNvSpPr>
            <a:spLocks noGrp="1"/>
          </p:cNvSpPr>
          <p:nvPr>
            <p:ph sz="quarter" idx="16"/>
          </p:nvPr>
        </p:nvSpPr>
        <p:spPr>
          <a:xfrm>
            <a:off x="4419600" y="609600"/>
            <a:ext cx="3962400" cy="1728216"/>
          </a:xfrm>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19" name="Rectangle 8"/>
          <p:cNvSpPr>
            <a:spLocks noGrp="1"/>
          </p:cNvSpPr>
          <p:nvPr>
            <p:ph type="body" sz="quarter" idx="13" hasCustomPrompt="1"/>
          </p:nvPr>
        </p:nvSpPr>
        <p:spPr>
          <a:xfrm>
            <a:off x="304800" y="381000"/>
            <a:ext cx="3965448"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20" name="Rectangle 11"/>
          <p:cNvSpPr>
            <a:spLocks noGrp="1"/>
          </p:cNvSpPr>
          <p:nvPr>
            <p:ph sz="quarter" idx="15"/>
          </p:nvPr>
        </p:nvSpPr>
        <p:spPr>
          <a:xfrm>
            <a:off x="304800" y="609600"/>
            <a:ext cx="3962400" cy="5638800"/>
          </a:xfrm>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12" name="Rectangle 8"/>
          <p:cNvSpPr>
            <a:spLocks noGrp="1"/>
          </p:cNvSpPr>
          <p:nvPr>
            <p:ph type="body" sz="quarter" idx="17" hasCustomPrompt="1"/>
          </p:nvPr>
        </p:nvSpPr>
        <p:spPr>
          <a:xfrm>
            <a:off x="4416552" y="2340864"/>
            <a:ext cx="3962400"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13" name="Rectangle 11"/>
          <p:cNvSpPr>
            <a:spLocks noGrp="1"/>
          </p:cNvSpPr>
          <p:nvPr>
            <p:ph sz="quarter" idx="18"/>
          </p:nvPr>
        </p:nvSpPr>
        <p:spPr>
          <a:xfrm>
            <a:off x="4416552" y="2569464"/>
            <a:ext cx="3962400" cy="1728216"/>
          </a:xfrm>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14" name="Rectangle 8"/>
          <p:cNvSpPr>
            <a:spLocks noGrp="1"/>
          </p:cNvSpPr>
          <p:nvPr>
            <p:ph type="body" sz="quarter" idx="19" hasCustomPrompt="1"/>
          </p:nvPr>
        </p:nvSpPr>
        <p:spPr>
          <a:xfrm>
            <a:off x="4419600" y="4291584"/>
            <a:ext cx="3962400"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15" name="Rectangle 11"/>
          <p:cNvSpPr>
            <a:spLocks noGrp="1"/>
          </p:cNvSpPr>
          <p:nvPr>
            <p:ph sz="quarter" idx="20"/>
          </p:nvPr>
        </p:nvSpPr>
        <p:spPr>
          <a:xfrm>
            <a:off x="4419600" y="4520184"/>
            <a:ext cx="3962400" cy="1728216"/>
          </a:xfrm>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17" name="Rectangle 17"/>
          <p:cNvSpPr>
            <a:spLocks noGrp="1"/>
          </p:cNvSpPr>
          <p:nvPr>
            <p:ph type="dt" sz="half" idx="21"/>
          </p:nvPr>
        </p:nvSpPr>
        <p:spPr/>
        <p:txBody>
          <a:bodyPr/>
          <a:lstStyle/>
          <a:p>
            <a:pPr algn="r"/>
            <a:fld id="{7293A964-5F5E-47DC-ABD9-08A6A9FFD04F}" type="datetime1">
              <a:pPr algn="r"/>
              <a:t>jj/01/aa</a:t>
            </a:fld>
            <a:endParaRPr kumimoji="0" lang="fr-FR"/>
          </a:p>
        </p:txBody>
      </p:sp>
      <p:sp>
        <p:nvSpPr>
          <p:cNvPr id="18" name="Rectangle 18"/>
          <p:cNvSpPr>
            <a:spLocks noGrp="1"/>
          </p:cNvSpPr>
          <p:nvPr>
            <p:ph type="sldNum" sz="quarter" idx="22"/>
          </p:nvPr>
        </p:nvSpPr>
        <p:spPr/>
        <p:txBody>
          <a:bodyPr/>
          <a:lstStyle/>
          <a:p>
            <a:pPr algn="r"/>
            <a:fld id="{256D3EEF-DE4E-429D-8EC4-DDC531AFF587}" type="slidenum">
              <a:rPr kumimoji="0" lang="fr-FR" sz="1000"/>
              <a:pPr algn="r"/>
              <a:t>‹N°›</a:t>
            </a:fld>
            <a:endParaRPr kumimoji="0" lang="fr-FR"/>
          </a:p>
        </p:txBody>
      </p:sp>
      <p:sp>
        <p:nvSpPr>
          <p:cNvPr id="21" name="Rectangle 21"/>
          <p:cNvSpPr>
            <a:spLocks noGrp="1"/>
          </p:cNvSpPr>
          <p:nvPr>
            <p:ph type="ftr" sz="quarter" idx="23"/>
          </p:nvPr>
        </p:nvSpPr>
        <p:spPr/>
        <p:txBody>
          <a:bodyPr/>
          <a:lstStyle/>
          <a:p>
            <a:endParaRPr kumimoji="0" lang="fr-F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4 poses : 3 Gauche, 1 Droite">
    <p:spTree>
      <p:nvGrpSpPr>
        <p:cNvPr id="1" name=""/>
        <p:cNvGrpSpPr/>
        <p:nvPr/>
      </p:nvGrpSpPr>
      <p:grpSpPr>
        <a:xfrm>
          <a:off x="0" y="0"/>
          <a:ext cx="0" cy="0"/>
          <a:chOff x="0" y="0"/>
          <a:chExt cx="0" cy="0"/>
        </a:xfrm>
      </p:grpSpPr>
      <p:sp>
        <p:nvSpPr>
          <p:cNvPr id="2" name="Rectangle 2"/>
          <p:cNvSpPr>
            <a:spLocks noGrp="1"/>
          </p:cNvSpPr>
          <p:nvPr>
            <p:ph type="title"/>
          </p:nvPr>
        </p:nvSpPr>
        <p:spPr/>
        <p:txBody>
          <a:bodyPr/>
          <a:lstStyle/>
          <a:p>
            <a:pPr eaLnBrk="1" latinLnBrk="0" hangingPunct="1"/>
            <a:r>
              <a:rPr lang="fr-FR" smtClean="0"/>
              <a:t>Modifiez le style du titre</a:t>
            </a:r>
            <a:endParaRPr/>
          </a:p>
        </p:txBody>
      </p:sp>
      <p:sp>
        <p:nvSpPr>
          <p:cNvPr id="18" name="Rectangle 8"/>
          <p:cNvSpPr>
            <a:spLocks noGrp="1"/>
          </p:cNvSpPr>
          <p:nvPr>
            <p:ph type="body" sz="quarter" idx="13" hasCustomPrompt="1"/>
          </p:nvPr>
        </p:nvSpPr>
        <p:spPr>
          <a:xfrm>
            <a:off x="4416552" y="381000"/>
            <a:ext cx="3965448"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21" name="Rectangle 11"/>
          <p:cNvSpPr>
            <a:spLocks noGrp="1"/>
          </p:cNvSpPr>
          <p:nvPr>
            <p:ph sz="quarter" idx="15"/>
          </p:nvPr>
        </p:nvSpPr>
        <p:spPr>
          <a:xfrm>
            <a:off x="4416552" y="609600"/>
            <a:ext cx="3962400" cy="5638800"/>
          </a:xfrm>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9" name="Rectangle 8"/>
          <p:cNvSpPr>
            <a:spLocks noGrp="1"/>
          </p:cNvSpPr>
          <p:nvPr>
            <p:ph type="body" sz="quarter" idx="14" hasCustomPrompt="1"/>
          </p:nvPr>
        </p:nvSpPr>
        <p:spPr>
          <a:xfrm>
            <a:off x="304800" y="381000"/>
            <a:ext cx="3962400"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10" name="Rectangle 11"/>
          <p:cNvSpPr>
            <a:spLocks noGrp="1"/>
          </p:cNvSpPr>
          <p:nvPr>
            <p:ph sz="quarter" idx="16"/>
          </p:nvPr>
        </p:nvSpPr>
        <p:spPr>
          <a:xfrm>
            <a:off x="304800" y="609600"/>
            <a:ext cx="3962400" cy="1728216"/>
          </a:xfrm>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13" name="Rectangle 8"/>
          <p:cNvSpPr>
            <a:spLocks noGrp="1"/>
          </p:cNvSpPr>
          <p:nvPr>
            <p:ph type="body" sz="quarter" idx="17" hasCustomPrompt="1"/>
          </p:nvPr>
        </p:nvSpPr>
        <p:spPr>
          <a:xfrm>
            <a:off x="301752" y="2340864"/>
            <a:ext cx="3962400"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14" name="Rectangle 11"/>
          <p:cNvSpPr>
            <a:spLocks noGrp="1"/>
          </p:cNvSpPr>
          <p:nvPr>
            <p:ph sz="quarter" idx="18"/>
          </p:nvPr>
        </p:nvSpPr>
        <p:spPr>
          <a:xfrm>
            <a:off x="301752" y="2569464"/>
            <a:ext cx="3962400" cy="1728216"/>
          </a:xfrm>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15" name="Rectangle 8"/>
          <p:cNvSpPr>
            <a:spLocks noGrp="1"/>
          </p:cNvSpPr>
          <p:nvPr>
            <p:ph type="body" sz="quarter" idx="19" hasCustomPrompt="1"/>
          </p:nvPr>
        </p:nvSpPr>
        <p:spPr>
          <a:xfrm>
            <a:off x="304800" y="4291584"/>
            <a:ext cx="3962400"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16" name="Rectangle 11"/>
          <p:cNvSpPr>
            <a:spLocks noGrp="1"/>
          </p:cNvSpPr>
          <p:nvPr>
            <p:ph sz="quarter" idx="20"/>
          </p:nvPr>
        </p:nvSpPr>
        <p:spPr>
          <a:xfrm>
            <a:off x="304800" y="4520184"/>
            <a:ext cx="3962400" cy="1728216"/>
          </a:xfrm>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17" name="Rectangle 17"/>
          <p:cNvSpPr>
            <a:spLocks noGrp="1"/>
          </p:cNvSpPr>
          <p:nvPr>
            <p:ph type="dt" sz="half" idx="21"/>
          </p:nvPr>
        </p:nvSpPr>
        <p:spPr/>
        <p:txBody>
          <a:bodyPr/>
          <a:lstStyle/>
          <a:p>
            <a:pPr algn="r"/>
            <a:fld id="{968C9C2A-D3B8-4543-8A47-F59C20C16D9A}" type="datetime1">
              <a:pPr algn="r"/>
              <a:t>jj/01/aa</a:t>
            </a:fld>
            <a:endParaRPr kumimoji="0" lang="fr-FR"/>
          </a:p>
        </p:txBody>
      </p:sp>
      <p:sp>
        <p:nvSpPr>
          <p:cNvPr id="19" name="Rectangle 19"/>
          <p:cNvSpPr>
            <a:spLocks noGrp="1"/>
          </p:cNvSpPr>
          <p:nvPr>
            <p:ph type="sldNum" sz="quarter" idx="22"/>
          </p:nvPr>
        </p:nvSpPr>
        <p:spPr/>
        <p:txBody>
          <a:bodyPr/>
          <a:lstStyle/>
          <a:p>
            <a:pPr algn="r"/>
            <a:fld id="{256D3EEF-DE4E-429D-8EC4-DDC531AFF587}" type="slidenum">
              <a:rPr kumimoji="0" lang="fr-FR" sz="1000"/>
              <a:pPr algn="r"/>
              <a:t>‹N°›</a:t>
            </a:fld>
            <a:endParaRPr kumimoji="0" lang="fr-FR"/>
          </a:p>
        </p:txBody>
      </p:sp>
      <p:sp>
        <p:nvSpPr>
          <p:cNvPr id="20" name="Rectangle 20"/>
          <p:cNvSpPr>
            <a:spLocks noGrp="1"/>
          </p:cNvSpPr>
          <p:nvPr>
            <p:ph type="ftr" sz="quarter" idx="23"/>
          </p:nvPr>
        </p:nvSpPr>
        <p:spPr/>
        <p:txBody>
          <a:bodyPr/>
          <a:lstStyle/>
          <a:p>
            <a:endParaRPr kumimoji="0" lang="fr-F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5 poses : 2 Gauche, 3 Droite">
    <p:spTree>
      <p:nvGrpSpPr>
        <p:cNvPr id="1" name=""/>
        <p:cNvGrpSpPr/>
        <p:nvPr/>
      </p:nvGrpSpPr>
      <p:grpSpPr>
        <a:xfrm>
          <a:off x="0" y="0"/>
          <a:ext cx="0" cy="0"/>
          <a:chOff x="0" y="0"/>
          <a:chExt cx="0" cy="0"/>
        </a:xfrm>
      </p:grpSpPr>
      <p:sp>
        <p:nvSpPr>
          <p:cNvPr id="20" name="Rectangle 2"/>
          <p:cNvSpPr>
            <a:spLocks noGrp="1"/>
          </p:cNvSpPr>
          <p:nvPr>
            <p:ph type="title"/>
          </p:nvPr>
        </p:nvSpPr>
        <p:spPr/>
        <p:txBody>
          <a:bodyPr/>
          <a:lstStyle/>
          <a:p>
            <a:pPr eaLnBrk="1" latinLnBrk="0" hangingPunct="1"/>
            <a:r>
              <a:rPr lang="fr-FR" smtClean="0"/>
              <a:t>Modifiez le style du titre</a:t>
            </a:r>
            <a:endParaRPr/>
          </a:p>
        </p:txBody>
      </p:sp>
      <p:sp>
        <p:nvSpPr>
          <p:cNvPr id="23" name="Rectangle 8"/>
          <p:cNvSpPr>
            <a:spLocks noGrp="1"/>
          </p:cNvSpPr>
          <p:nvPr>
            <p:ph type="body" sz="quarter" idx="13" hasCustomPrompt="1"/>
          </p:nvPr>
        </p:nvSpPr>
        <p:spPr>
          <a:xfrm>
            <a:off x="304800" y="381000"/>
            <a:ext cx="3962400"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24" name="Rectangle 11"/>
          <p:cNvSpPr>
            <a:spLocks noGrp="1"/>
          </p:cNvSpPr>
          <p:nvPr>
            <p:ph sz="quarter" idx="15"/>
          </p:nvPr>
        </p:nvSpPr>
        <p:spPr>
          <a:xfrm>
            <a:off x="304800" y="609600"/>
            <a:ext cx="3962400" cy="2706624"/>
          </a:xfrm>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25" name="Rectangle 8"/>
          <p:cNvSpPr>
            <a:spLocks noGrp="1"/>
          </p:cNvSpPr>
          <p:nvPr>
            <p:ph type="body" sz="quarter" idx="16" hasCustomPrompt="1"/>
          </p:nvPr>
        </p:nvSpPr>
        <p:spPr>
          <a:xfrm>
            <a:off x="301752" y="3319272"/>
            <a:ext cx="3965448"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26" name="Rectangle 11"/>
          <p:cNvSpPr>
            <a:spLocks noGrp="1"/>
          </p:cNvSpPr>
          <p:nvPr>
            <p:ph sz="quarter" idx="17"/>
          </p:nvPr>
        </p:nvSpPr>
        <p:spPr>
          <a:xfrm>
            <a:off x="301752" y="3547872"/>
            <a:ext cx="3965448" cy="2706624"/>
          </a:xfrm>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28" name="Rectangle 8"/>
          <p:cNvSpPr>
            <a:spLocks noGrp="1"/>
          </p:cNvSpPr>
          <p:nvPr>
            <p:ph type="body" sz="quarter" idx="14" hasCustomPrompt="1"/>
          </p:nvPr>
        </p:nvSpPr>
        <p:spPr>
          <a:xfrm>
            <a:off x="4419600" y="381000"/>
            <a:ext cx="3962400"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29" name="Rectangle 11"/>
          <p:cNvSpPr>
            <a:spLocks noGrp="1"/>
          </p:cNvSpPr>
          <p:nvPr>
            <p:ph sz="quarter" idx="18"/>
          </p:nvPr>
        </p:nvSpPr>
        <p:spPr>
          <a:xfrm>
            <a:off x="4419600" y="609600"/>
            <a:ext cx="3962400" cy="1728216"/>
          </a:xfrm>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31" name="Rectangle 8"/>
          <p:cNvSpPr>
            <a:spLocks noGrp="1"/>
          </p:cNvSpPr>
          <p:nvPr>
            <p:ph type="body" sz="quarter" idx="19" hasCustomPrompt="1"/>
          </p:nvPr>
        </p:nvSpPr>
        <p:spPr>
          <a:xfrm>
            <a:off x="4416552" y="2340864"/>
            <a:ext cx="3962400"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32" name="Rectangle 11"/>
          <p:cNvSpPr>
            <a:spLocks noGrp="1"/>
          </p:cNvSpPr>
          <p:nvPr>
            <p:ph sz="quarter" idx="20"/>
          </p:nvPr>
        </p:nvSpPr>
        <p:spPr>
          <a:xfrm>
            <a:off x="4416552" y="2569464"/>
            <a:ext cx="3962400" cy="1728216"/>
          </a:xfrm>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33" name="Rectangle 8"/>
          <p:cNvSpPr>
            <a:spLocks noGrp="1"/>
          </p:cNvSpPr>
          <p:nvPr>
            <p:ph type="body" sz="quarter" idx="21" hasCustomPrompt="1"/>
          </p:nvPr>
        </p:nvSpPr>
        <p:spPr>
          <a:xfrm>
            <a:off x="4419600" y="4291584"/>
            <a:ext cx="3962400"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34" name="Rectangle 11"/>
          <p:cNvSpPr>
            <a:spLocks noGrp="1"/>
          </p:cNvSpPr>
          <p:nvPr>
            <p:ph sz="quarter" idx="22"/>
          </p:nvPr>
        </p:nvSpPr>
        <p:spPr>
          <a:xfrm>
            <a:off x="4419600" y="4520184"/>
            <a:ext cx="3962400" cy="1728216"/>
          </a:xfrm>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16" name="Rectangle 16"/>
          <p:cNvSpPr>
            <a:spLocks noGrp="1"/>
          </p:cNvSpPr>
          <p:nvPr>
            <p:ph type="dt" sz="half" idx="23"/>
          </p:nvPr>
        </p:nvSpPr>
        <p:spPr/>
        <p:txBody>
          <a:bodyPr/>
          <a:lstStyle/>
          <a:p>
            <a:pPr algn="r"/>
            <a:fld id="{29ED4C97-3C5D-482A-99AD-AD992C3024DE}" type="datetime1">
              <a:pPr algn="r"/>
              <a:t>jj/01/aa</a:t>
            </a:fld>
            <a:endParaRPr kumimoji="0" lang="fr-FR"/>
          </a:p>
        </p:txBody>
      </p:sp>
      <p:sp>
        <p:nvSpPr>
          <p:cNvPr id="17" name="Rectangle 17"/>
          <p:cNvSpPr>
            <a:spLocks noGrp="1"/>
          </p:cNvSpPr>
          <p:nvPr>
            <p:ph type="sldNum" sz="quarter" idx="24"/>
          </p:nvPr>
        </p:nvSpPr>
        <p:spPr/>
        <p:txBody>
          <a:bodyPr/>
          <a:lstStyle/>
          <a:p>
            <a:pPr algn="r"/>
            <a:fld id="{256D3EEF-DE4E-429D-8EC4-DDC531AFF587}" type="slidenum">
              <a:rPr kumimoji="0" lang="fr-FR" sz="1000"/>
              <a:pPr algn="r"/>
              <a:t>‹N°›</a:t>
            </a:fld>
            <a:endParaRPr kumimoji="0" lang="fr-FR"/>
          </a:p>
        </p:txBody>
      </p:sp>
      <p:sp>
        <p:nvSpPr>
          <p:cNvPr id="18" name="Rectangle 18"/>
          <p:cNvSpPr>
            <a:spLocks noGrp="1"/>
          </p:cNvSpPr>
          <p:nvPr>
            <p:ph type="ftr" sz="quarter" idx="25"/>
          </p:nvPr>
        </p:nvSpPr>
        <p:spPr/>
        <p:txBody>
          <a:bodyPr/>
          <a:lstStyle/>
          <a:p>
            <a:endParaRPr kumimoji="0" lang="fr-F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5 poses : 3 Gauche, 2 Droite">
    <p:spTree>
      <p:nvGrpSpPr>
        <p:cNvPr id="1" name=""/>
        <p:cNvGrpSpPr/>
        <p:nvPr/>
      </p:nvGrpSpPr>
      <p:grpSpPr>
        <a:xfrm>
          <a:off x="0" y="0"/>
          <a:ext cx="0" cy="0"/>
          <a:chOff x="0" y="0"/>
          <a:chExt cx="0" cy="0"/>
        </a:xfrm>
      </p:grpSpPr>
      <p:sp>
        <p:nvSpPr>
          <p:cNvPr id="5" name="Rectangle 2"/>
          <p:cNvSpPr>
            <a:spLocks noGrp="1"/>
          </p:cNvSpPr>
          <p:nvPr>
            <p:ph type="title"/>
          </p:nvPr>
        </p:nvSpPr>
        <p:spPr/>
        <p:txBody>
          <a:bodyPr/>
          <a:lstStyle/>
          <a:p>
            <a:pPr eaLnBrk="1" latinLnBrk="0" hangingPunct="1"/>
            <a:r>
              <a:rPr lang="fr-FR" smtClean="0"/>
              <a:t>Modifiez le style du titre</a:t>
            </a:r>
            <a:endParaRPr/>
          </a:p>
        </p:txBody>
      </p:sp>
      <p:sp>
        <p:nvSpPr>
          <p:cNvPr id="21" name="Rectangle 8"/>
          <p:cNvSpPr>
            <a:spLocks noGrp="1"/>
          </p:cNvSpPr>
          <p:nvPr>
            <p:ph type="body" sz="quarter" idx="14" hasCustomPrompt="1"/>
          </p:nvPr>
        </p:nvSpPr>
        <p:spPr>
          <a:xfrm>
            <a:off x="307848" y="381000"/>
            <a:ext cx="3962400"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22" name="Rectangle 11"/>
          <p:cNvSpPr>
            <a:spLocks noGrp="1"/>
          </p:cNvSpPr>
          <p:nvPr>
            <p:ph sz="quarter" idx="16"/>
          </p:nvPr>
        </p:nvSpPr>
        <p:spPr>
          <a:xfrm>
            <a:off x="307848" y="609600"/>
            <a:ext cx="3962400" cy="1728216"/>
          </a:xfrm>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25" name="Rectangle 8"/>
          <p:cNvSpPr>
            <a:spLocks noGrp="1"/>
          </p:cNvSpPr>
          <p:nvPr>
            <p:ph type="body" sz="quarter" idx="17" hasCustomPrompt="1"/>
          </p:nvPr>
        </p:nvSpPr>
        <p:spPr>
          <a:xfrm>
            <a:off x="304800" y="2340864"/>
            <a:ext cx="3962400"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26" name="Rectangle 11"/>
          <p:cNvSpPr>
            <a:spLocks noGrp="1"/>
          </p:cNvSpPr>
          <p:nvPr>
            <p:ph sz="quarter" idx="18"/>
          </p:nvPr>
        </p:nvSpPr>
        <p:spPr>
          <a:xfrm>
            <a:off x="304800" y="2569464"/>
            <a:ext cx="3962400" cy="1728216"/>
          </a:xfrm>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27" name="Rectangle 8"/>
          <p:cNvSpPr>
            <a:spLocks noGrp="1"/>
          </p:cNvSpPr>
          <p:nvPr>
            <p:ph type="body" sz="quarter" idx="19" hasCustomPrompt="1"/>
          </p:nvPr>
        </p:nvSpPr>
        <p:spPr>
          <a:xfrm>
            <a:off x="307848" y="4291584"/>
            <a:ext cx="3962400"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28" name="Rectangle 11"/>
          <p:cNvSpPr>
            <a:spLocks noGrp="1"/>
          </p:cNvSpPr>
          <p:nvPr>
            <p:ph sz="quarter" idx="20"/>
          </p:nvPr>
        </p:nvSpPr>
        <p:spPr>
          <a:xfrm>
            <a:off x="307848" y="4520184"/>
            <a:ext cx="3962400" cy="1728216"/>
          </a:xfrm>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12" name="Rectangle 8"/>
          <p:cNvSpPr>
            <a:spLocks noGrp="1"/>
          </p:cNvSpPr>
          <p:nvPr>
            <p:ph type="body" sz="quarter" idx="21" hasCustomPrompt="1"/>
          </p:nvPr>
        </p:nvSpPr>
        <p:spPr>
          <a:xfrm>
            <a:off x="4419600" y="381000"/>
            <a:ext cx="3962400"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13" name="Rectangle 11"/>
          <p:cNvSpPr>
            <a:spLocks noGrp="1"/>
          </p:cNvSpPr>
          <p:nvPr>
            <p:ph sz="quarter" idx="22"/>
          </p:nvPr>
        </p:nvSpPr>
        <p:spPr>
          <a:xfrm>
            <a:off x="4419600" y="609600"/>
            <a:ext cx="3962400" cy="2706624"/>
          </a:xfrm>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15" name="Rectangle 8"/>
          <p:cNvSpPr>
            <a:spLocks noGrp="1"/>
          </p:cNvSpPr>
          <p:nvPr>
            <p:ph type="body" sz="quarter" idx="23" hasCustomPrompt="1"/>
          </p:nvPr>
        </p:nvSpPr>
        <p:spPr>
          <a:xfrm>
            <a:off x="4416552" y="3319272"/>
            <a:ext cx="3965448"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16" name="Rectangle 11"/>
          <p:cNvSpPr>
            <a:spLocks noGrp="1"/>
          </p:cNvSpPr>
          <p:nvPr>
            <p:ph sz="quarter" idx="24"/>
          </p:nvPr>
        </p:nvSpPr>
        <p:spPr>
          <a:xfrm>
            <a:off x="4416552" y="3547872"/>
            <a:ext cx="3965448" cy="2706624"/>
          </a:xfrm>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17" name="Rectangle 17"/>
          <p:cNvSpPr>
            <a:spLocks noGrp="1"/>
          </p:cNvSpPr>
          <p:nvPr>
            <p:ph type="dt" sz="half" idx="25"/>
          </p:nvPr>
        </p:nvSpPr>
        <p:spPr/>
        <p:txBody>
          <a:bodyPr/>
          <a:lstStyle/>
          <a:p>
            <a:pPr algn="r"/>
            <a:fld id="{3EF8FEE9-63ED-4C1B-8C25-9B47C2DA1E72}" type="datetime1">
              <a:pPr algn="r"/>
              <a:t>jj/01/aa</a:t>
            </a:fld>
            <a:endParaRPr kumimoji="0" lang="fr-FR"/>
          </a:p>
        </p:txBody>
      </p:sp>
      <p:sp>
        <p:nvSpPr>
          <p:cNvPr id="18" name="Rectangle 18"/>
          <p:cNvSpPr>
            <a:spLocks noGrp="1"/>
          </p:cNvSpPr>
          <p:nvPr>
            <p:ph type="sldNum" sz="quarter" idx="26"/>
          </p:nvPr>
        </p:nvSpPr>
        <p:spPr/>
        <p:txBody>
          <a:bodyPr/>
          <a:lstStyle/>
          <a:p>
            <a:pPr algn="r"/>
            <a:fld id="{256D3EEF-DE4E-429D-8EC4-DDC531AFF587}" type="slidenum">
              <a:rPr kumimoji="0" lang="fr-FR" sz="1000"/>
              <a:pPr algn="r"/>
              <a:t>‹N°›</a:t>
            </a:fld>
            <a:endParaRPr kumimoji="0" lang="fr-FR"/>
          </a:p>
        </p:txBody>
      </p:sp>
      <p:sp>
        <p:nvSpPr>
          <p:cNvPr id="23" name="Rectangle 23"/>
          <p:cNvSpPr>
            <a:spLocks noGrp="1"/>
          </p:cNvSpPr>
          <p:nvPr>
            <p:ph type="ftr" sz="quarter" idx="27"/>
          </p:nvPr>
        </p:nvSpPr>
        <p:spPr/>
        <p:txBody>
          <a:bodyPr/>
          <a:lstStyle/>
          <a:p>
            <a:endParaRPr kumimoji="0" lang="fr-F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Pierre tombale">
    <p:spTree>
      <p:nvGrpSpPr>
        <p:cNvPr id="1" name=""/>
        <p:cNvGrpSpPr/>
        <p:nvPr/>
      </p:nvGrpSpPr>
      <p:grpSpPr>
        <a:xfrm>
          <a:off x="0" y="0"/>
          <a:ext cx="0" cy="0"/>
          <a:chOff x="0" y="0"/>
          <a:chExt cx="0" cy="0"/>
        </a:xfrm>
      </p:grpSpPr>
      <p:sp>
        <p:nvSpPr>
          <p:cNvPr id="23" name="Rectangle 2"/>
          <p:cNvSpPr>
            <a:spLocks noGrp="1"/>
          </p:cNvSpPr>
          <p:nvPr>
            <p:ph type="title"/>
          </p:nvPr>
        </p:nvSpPr>
        <p:spPr/>
        <p:txBody>
          <a:bodyPr/>
          <a:lstStyle/>
          <a:p>
            <a:pPr eaLnBrk="1" latinLnBrk="0" hangingPunct="1"/>
            <a:r>
              <a:rPr lang="fr-FR" smtClean="0"/>
              <a:t>Modifiez le style du titre</a:t>
            </a:r>
            <a:endParaRPr/>
          </a:p>
        </p:txBody>
      </p:sp>
      <p:sp>
        <p:nvSpPr>
          <p:cNvPr id="9" name="Rectangle 6"/>
          <p:cNvSpPr/>
          <p:nvPr/>
        </p:nvSpPr>
        <p:spPr>
          <a:xfrm>
            <a:off x="1371600" y="1447800"/>
            <a:ext cx="1676400" cy="2057400"/>
          </a:xfrm>
          <a:prstGeom prst="rect">
            <a:avLst/>
          </a:prstGeom>
          <a:ln w="76200" cap="sq" cmpd="thickThin" algn="ctr">
            <a:solidFill>
              <a:schemeClr val="accent6"/>
            </a:solidFill>
            <a:prstDash val="solid"/>
            <a:round/>
          </a:ln>
        </p:spPr>
        <p:style>
          <a:lnRef idx="2">
            <a:schemeClr val="accent6"/>
          </a:lnRef>
          <a:fillRef idx="1">
            <a:schemeClr val="lt1"/>
          </a:fillRef>
          <a:effectRef idx="0">
            <a:schemeClr val="accent6"/>
          </a:effectRef>
          <a:fontRef idx="minor">
            <a:schemeClr val="dk1"/>
          </a:fontRef>
        </p:style>
        <p:txBody>
          <a:bodyPr anchor="ctr"/>
          <a:lstStyle/>
          <a:p>
            <a:pPr algn="ctr"/>
            <a:endParaRPr kumimoji="0" lang="fr-FR"/>
          </a:p>
        </p:txBody>
      </p:sp>
      <p:sp>
        <p:nvSpPr>
          <p:cNvPr id="8" name="Rectangle 6"/>
          <p:cNvSpPr/>
          <p:nvPr/>
        </p:nvSpPr>
        <p:spPr>
          <a:xfrm>
            <a:off x="1371600" y="3886200"/>
            <a:ext cx="1676400" cy="2057400"/>
          </a:xfrm>
          <a:prstGeom prst="rect">
            <a:avLst/>
          </a:prstGeom>
          <a:ln w="76200" cap="sq" cmpd="thickThin" algn="ctr">
            <a:solidFill>
              <a:schemeClr val="accent6"/>
            </a:solidFill>
            <a:prstDash val="solid"/>
            <a:round/>
          </a:ln>
        </p:spPr>
        <p:style>
          <a:lnRef idx="2">
            <a:schemeClr val="accent6"/>
          </a:lnRef>
          <a:fillRef idx="1">
            <a:schemeClr val="lt1"/>
          </a:fillRef>
          <a:effectRef idx="0">
            <a:schemeClr val="accent6"/>
          </a:effectRef>
          <a:fontRef idx="minor">
            <a:schemeClr val="dk1"/>
          </a:fontRef>
        </p:style>
        <p:txBody>
          <a:bodyPr anchor="ctr"/>
          <a:lstStyle/>
          <a:p>
            <a:pPr algn="ctr"/>
            <a:endParaRPr kumimoji="0" lang="fr-FR"/>
          </a:p>
        </p:txBody>
      </p:sp>
      <p:sp>
        <p:nvSpPr>
          <p:cNvPr id="26" name="Rectangle 6"/>
          <p:cNvSpPr/>
          <p:nvPr/>
        </p:nvSpPr>
        <p:spPr>
          <a:xfrm>
            <a:off x="3505200" y="1447800"/>
            <a:ext cx="1676400" cy="2057400"/>
          </a:xfrm>
          <a:prstGeom prst="rect">
            <a:avLst/>
          </a:prstGeom>
          <a:ln w="76200" cap="sq" cmpd="thickThin" algn="ctr">
            <a:solidFill>
              <a:schemeClr val="accent6"/>
            </a:solidFill>
            <a:prstDash val="solid"/>
            <a:round/>
          </a:ln>
        </p:spPr>
        <p:style>
          <a:lnRef idx="2">
            <a:schemeClr val="accent6"/>
          </a:lnRef>
          <a:fillRef idx="1">
            <a:schemeClr val="lt1"/>
          </a:fillRef>
          <a:effectRef idx="0">
            <a:schemeClr val="accent6"/>
          </a:effectRef>
          <a:fontRef idx="minor">
            <a:schemeClr val="dk1"/>
          </a:fontRef>
        </p:style>
        <p:txBody>
          <a:bodyPr anchor="ctr"/>
          <a:lstStyle/>
          <a:p>
            <a:pPr algn="ctr"/>
            <a:endParaRPr kumimoji="0" lang="fr-FR"/>
          </a:p>
        </p:txBody>
      </p:sp>
      <p:sp>
        <p:nvSpPr>
          <p:cNvPr id="25" name="Rectangle 6"/>
          <p:cNvSpPr/>
          <p:nvPr/>
        </p:nvSpPr>
        <p:spPr>
          <a:xfrm>
            <a:off x="3505200" y="3886200"/>
            <a:ext cx="1676400" cy="2057400"/>
          </a:xfrm>
          <a:prstGeom prst="rect">
            <a:avLst/>
          </a:prstGeom>
          <a:ln w="76200" cap="sq" cmpd="thickThin" algn="ctr">
            <a:solidFill>
              <a:schemeClr val="accent6"/>
            </a:solidFill>
            <a:prstDash val="solid"/>
            <a:round/>
          </a:ln>
        </p:spPr>
        <p:style>
          <a:lnRef idx="2">
            <a:schemeClr val="accent6"/>
          </a:lnRef>
          <a:fillRef idx="1">
            <a:schemeClr val="lt1"/>
          </a:fillRef>
          <a:effectRef idx="0">
            <a:schemeClr val="accent6"/>
          </a:effectRef>
          <a:fontRef idx="minor">
            <a:schemeClr val="dk1"/>
          </a:fontRef>
        </p:style>
        <p:txBody>
          <a:bodyPr anchor="ctr"/>
          <a:lstStyle/>
          <a:p>
            <a:pPr algn="ctr"/>
            <a:endParaRPr kumimoji="0" lang="fr-FR"/>
          </a:p>
        </p:txBody>
      </p:sp>
      <p:sp>
        <p:nvSpPr>
          <p:cNvPr id="31" name="Rectangle 6"/>
          <p:cNvSpPr/>
          <p:nvPr/>
        </p:nvSpPr>
        <p:spPr>
          <a:xfrm>
            <a:off x="5638800" y="1447800"/>
            <a:ext cx="1676400" cy="2057400"/>
          </a:xfrm>
          <a:prstGeom prst="rect">
            <a:avLst/>
          </a:prstGeom>
          <a:ln w="76200" cap="sq" cmpd="thickThin" algn="ctr">
            <a:solidFill>
              <a:schemeClr val="accent6"/>
            </a:solidFill>
            <a:prstDash val="solid"/>
            <a:round/>
          </a:ln>
        </p:spPr>
        <p:style>
          <a:lnRef idx="2">
            <a:schemeClr val="accent6"/>
          </a:lnRef>
          <a:fillRef idx="1">
            <a:schemeClr val="lt1"/>
          </a:fillRef>
          <a:effectRef idx="0">
            <a:schemeClr val="accent6"/>
          </a:effectRef>
          <a:fontRef idx="minor">
            <a:schemeClr val="dk1"/>
          </a:fontRef>
        </p:style>
        <p:txBody>
          <a:bodyPr anchor="ctr"/>
          <a:lstStyle/>
          <a:p>
            <a:pPr algn="ctr"/>
            <a:endParaRPr kumimoji="0" lang="fr-FR"/>
          </a:p>
        </p:txBody>
      </p:sp>
      <p:sp>
        <p:nvSpPr>
          <p:cNvPr id="3" name="Rectangle 6"/>
          <p:cNvSpPr/>
          <p:nvPr/>
        </p:nvSpPr>
        <p:spPr>
          <a:xfrm>
            <a:off x="5638800" y="3886200"/>
            <a:ext cx="1676400" cy="2057400"/>
          </a:xfrm>
          <a:prstGeom prst="rect">
            <a:avLst/>
          </a:prstGeom>
          <a:ln w="76200" cap="sq" cmpd="thickThin" algn="ctr">
            <a:solidFill>
              <a:schemeClr val="accent6"/>
            </a:solidFill>
            <a:prstDash val="solid"/>
            <a:round/>
          </a:ln>
        </p:spPr>
        <p:style>
          <a:lnRef idx="2">
            <a:schemeClr val="accent6"/>
          </a:lnRef>
          <a:fillRef idx="1">
            <a:schemeClr val="lt1"/>
          </a:fillRef>
          <a:effectRef idx="0">
            <a:schemeClr val="accent6"/>
          </a:effectRef>
          <a:fontRef idx="minor">
            <a:schemeClr val="dk1"/>
          </a:fontRef>
        </p:style>
        <p:txBody>
          <a:bodyPr anchor="ctr"/>
          <a:lstStyle/>
          <a:p>
            <a:pPr algn="ctr"/>
            <a:endParaRPr kumimoji="0" lang="fr-FR"/>
          </a:p>
        </p:txBody>
      </p:sp>
      <p:sp>
        <p:nvSpPr>
          <p:cNvPr id="24" name="Rectangle 10"/>
          <p:cNvSpPr>
            <a:spLocks noGrp="1"/>
          </p:cNvSpPr>
          <p:nvPr>
            <p:ph type="pic" sz="quarter" idx="13" hasCustomPrompt="1"/>
          </p:nvPr>
        </p:nvSpPr>
        <p:spPr>
          <a:xfrm>
            <a:off x="1524000" y="1600200"/>
            <a:ext cx="1371600" cy="685800"/>
          </a:xfrm>
        </p:spPr>
        <p:txBody>
          <a:bodyPr/>
          <a:lstStyle/>
          <a:p>
            <a:r>
              <a:rPr kumimoji="0" lang="fr-FR"/>
              <a:t>Logo</a:t>
            </a:r>
            <a:r>
              <a:rPr kumimoji="0" lang="fr-FR" baseline="0"/>
              <a:t> de la société</a:t>
            </a:r>
            <a:endParaRPr kumimoji="0" lang="fr-FR"/>
          </a:p>
        </p:txBody>
      </p:sp>
      <p:sp>
        <p:nvSpPr>
          <p:cNvPr id="19" name="Rectangle 10"/>
          <p:cNvSpPr>
            <a:spLocks noGrp="1"/>
          </p:cNvSpPr>
          <p:nvPr>
            <p:ph type="pic" sz="quarter" idx="29" hasCustomPrompt="1"/>
          </p:nvPr>
        </p:nvSpPr>
        <p:spPr>
          <a:xfrm>
            <a:off x="1524000" y="4038600"/>
            <a:ext cx="1371600" cy="685800"/>
          </a:xfrm>
        </p:spPr>
        <p:txBody>
          <a:bodyPr/>
          <a:lstStyle/>
          <a:p>
            <a:r>
              <a:rPr kumimoji="0" lang="fr-FR"/>
              <a:t>Logo</a:t>
            </a:r>
            <a:r>
              <a:rPr kumimoji="0" lang="fr-FR" baseline="0"/>
              <a:t> de la société</a:t>
            </a:r>
            <a:endParaRPr kumimoji="0" lang="fr-FR"/>
          </a:p>
        </p:txBody>
      </p:sp>
      <p:sp>
        <p:nvSpPr>
          <p:cNvPr id="27" name="Rectangle 10"/>
          <p:cNvSpPr>
            <a:spLocks noGrp="1"/>
          </p:cNvSpPr>
          <p:nvPr>
            <p:ph type="pic" sz="quarter" idx="17" hasCustomPrompt="1"/>
          </p:nvPr>
        </p:nvSpPr>
        <p:spPr>
          <a:xfrm>
            <a:off x="3657600" y="1600200"/>
            <a:ext cx="1371600" cy="685800"/>
          </a:xfrm>
        </p:spPr>
        <p:txBody>
          <a:bodyPr/>
          <a:lstStyle/>
          <a:p>
            <a:r>
              <a:rPr kumimoji="0" lang="fr-FR"/>
              <a:t>Logo</a:t>
            </a:r>
            <a:r>
              <a:rPr kumimoji="0" lang="fr-FR" baseline="0"/>
              <a:t> de la société</a:t>
            </a:r>
            <a:endParaRPr kumimoji="0" lang="fr-FR"/>
          </a:p>
        </p:txBody>
      </p:sp>
      <p:sp>
        <p:nvSpPr>
          <p:cNvPr id="11" name="Rectangle 10"/>
          <p:cNvSpPr>
            <a:spLocks noGrp="1"/>
          </p:cNvSpPr>
          <p:nvPr>
            <p:ph type="pic" sz="quarter" idx="30" hasCustomPrompt="1"/>
          </p:nvPr>
        </p:nvSpPr>
        <p:spPr>
          <a:xfrm>
            <a:off x="3657600" y="4038600"/>
            <a:ext cx="1371600" cy="685800"/>
          </a:xfrm>
        </p:spPr>
        <p:txBody>
          <a:bodyPr/>
          <a:lstStyle/>
          <a:p>
            <a:r>
              <a:rPr kumimoji="0" lang="fr-FR"/>
              <a:t>Logo</a:t>
            </a:r>
            <a:r>
              <a:rPr kumimoji="0" lang="fr-FR" baseline="0"/>
              <a:t> de la société</a:t>
            </a:r>
            <a:endParaRPr kumimoji="0" lang="fr-FR"/>
          </a:p>
        </p:txBody>
      </p:sp>
      <p:sp>
        <p:nvSpPr>
          <p:cNvPr id="4" name="Rectangle 10"/>
          <p:cNvSpPr>
            <a:spLocks noGrp="1"/>
          </p:cNvSpPr>
          <p:nvPr>
            <p:ph type="pic" sz="quarter" idx="21" hasCustomPrompt="1"/>
          </p:nvPr>
        </p:nvSpPr>
        <p:spPr>
          <a:xfrm>
            <a:off x="5791200" y="1600200"/>
            <a:ext cx="1371600" cy="685800"/>
          </a:xfrm>
        </p:spPr>
        <p:txBody>
          <a:bodyPr/>
          <a:lstStyle/>
          <a:p>
            <a:r>
              <a:rPr kumimoji="0" lang="fr-FR"/>
              <a:t>Logo</a:t>
            </a:r>
            <a:r>
              <a:rPr kumimoji="0" lang="fr-FR" baseline="0"/>
              <a:t> de la société</a:t>
            </a:r>
            <a:endParaRPr kumimoji="0" lang="fr-FR"/>
          </a:p>
        </p:txBody>
      </p:sp>
      <p:sp>
        <p:nvSpPr>
          <p:cNvPr id="15" name="Rectangle 10"/>
          <p:cNvSpPr>
            <a:spLocks noGrp="1"/>
          </p:cNvSpPr>
          <p:nvPr>
            <p:ph type="pic" sz="quarter" idx="31" hasCustomPrompt="1"/>
          </p:nvPr>
        </p:nvSpPr>
        <p:spPr>
          <a:xfrm>
            <a:off x="5791200" y="4038600"/>
            <a:ext cx="1371600" cy="685800"/>
          </a:xfrm>
        </p:spPr>
        <p:txBody>
          <a:bodyPr/>
          <a:lstStyle/>
          <a:p>
            <a:r>
              <a:rPr kumimoji="0" lang="fr-FR"/>
              <a:t>Logo</a:t>
            </a:r>
            <a:r>
              <a:rPr kumimoji="0" lang="fr-FR" baseline="0"/>
              <a:t> de la société</a:t>
            </a:r>
            <a:endParaRPr kumimoji="0" lang="fr-FR"/>
          </a:p>
        </p:txBody>
      </p:sp>
      <p:sp>
        <p:nvSpPr>
          <p:cNvPr id="7" name="Rectangle 12"/>
          <p:cNvSpPr>
            <a:spLocks noGrp="1"/>
          </p:cNvSpPr>
          <p:nvPr>
            <p:ph type="body" sz="quarter" idx="14" hasCustomPrompt="1"/>
          </p:nvPr>
        </p:nvSpPr>
        <p:spPr>
          <a:xfrm>
            <a:off x="1524000" y="2895600"/>
            <a:ext cx="1371600" cy="304800"/>
          </a:xfrm>
        </p:spPr>
        <p:txBody>
          <a:bodyPr anchor="ctr"/>
          <a:lstStyle>
            <a:lvl1pPr algn="ctr" eaLnBrk="1" latinLnBrk="0" hangingPunct="1">
              <a:defRPr kumimoji="0" lang="fr-FR" b="1"/>
            </a:lvl1pPr>
            <a:extLst/>
          </a:lstStyle>
          <a:p>
            <a:pPr lvl="0"/>
            <a:r>
              <a:rPr kumimoji="0" lang="fr-FR"/>
              <a:t>Montant</a:t>
            </a:r>
          </a:p>
        </p:txBody>
      </p:sp>
      <p:sp>
        <p:nvSpPr>
          <p:cNvPr id="28" name="Rectangle 12"/>
          <p:cNvSpPr>
            <a:spLocks noGrp="1"/>
          </p:cNvSpPr>
          <p:nvPr>
            <p:ph type="body" sz="quarter" idx="33" hasCustomPrompt="1"/>
          </p:nvPr>
        </p:nvSpPr>
        <p:spPr>
          <a:xfrm>
            <a:off x="1524000" y="5334000"/>
            <a:ext cx="1371600" cy="304800"/>
          </a:xfrm>
        </p:spPr>
        <p:txBody>
          <a:bodyPr anchor="ctr"/>
          <a:lstStyle>
            <a:lvl1pPr algn="ctr" eaLnBrk="1" latinLnBrk="0" hangingPunct="1">
              <a:defRPr kumimoji="0" lang="fr-FR" b="1"/>
            </a:lvl1pPr>
            <a:extLst/>
          </a:lstStyle>
          <a:p>
            <a:pPr lvl="0"/>
            <a:r>
              <a:rPr kumimoji="0" lang="fr-FR"/>
              <a:t>Montant</a:t>
            </a:r>
          </a:p>
        </p:txBody>
      </p:sp>
      <p:sp>
        <p:nvSpPr>
          <p:cNvPr id="30" name="Rectangle 12"/>
          <p:cNvSpPr>
            <a:spLocks noGrp="1"/>
          </p:cNvSpPr>
          <p:nvPr>
            <p:ph type="body" sz="quarter" idx="18" hasCustomPrompt="1"/>
          </p:nvPr>
        </p:nvSpPr>
        <p:spPr>
          <a:xfrm>
            <a:off x="3657600" y="2895600"/>
            <a:ext cx="1371600" cy="304800"/>
          </a:xfrm>
        </p:spPr>
        <p:txBody>
          <a:bodyPr anchor="ctr"/>
          <a:lstStyle>
            <a:lvl1pPr algn="ctr" eaLnBrk="1" latinLnBrk="0" hangingPunct="1">
              <a:defRPr kumimoji="0" lang="fr-FR" b="1"/>
            </a:lvl1pPr>
            <a:extLst/>
          </a:lstStyle>
          <a:p>
            <a:pPr lvl="0"/>
            <a:r>
              <a:rPr kumimoji="0" lang="fr-FR"/>
              <a:t>Montant</a:t>
            </a:r>
          </a:p>
        </p:txBody>
      </p:sp>
      <p:sp>
        <p:nvSpPr>
          <p:cNvPr id="13" name="Rectangle 12"/>
          <p:cNvSpPr>
            <a:spLocks noGrp="1"/>
          </p:cNvSpPr>
          <p:nvPr>
            <p:ph type="body" sz="quarter" idx="34" hasCustomPrompt="1"/>
          </p:nvPr>
        </p:nvSpPr>
        <p:spPr>
          <a:xfrm>
            <a:off x="3657600" y="5334000"/>
            <a:ext cx="1371600" cy="304800"/>
          </a:xfrm>
        </p:spPr>
        <p:txBody>
          <a:bodyPr anchor="ctr"/>
          <a:lstStyle>
            <a:lvl1pPr algn="ctr" eaLnBrk="1" latinLnBrk="0" hangingPunct="1">
              <a:defRPr kumimoji="0" lang="fr-FR" b="1"/>
            </a:lvl1pPr>
            <a:extLst/>
          </a:lstStyle>
          <a:p>
            <a:pPr lvl="0"/>
            <a:r>
              <a:rPr kumimoji="0" lang="fr-FR"/>
              <a:t>Montant</a:t>
            </a:r>
          </a:p>
        </p:txBody>
      </p:sp>
      <p:sp>
        <p:nvSpPr>
          <p:cNvPr id="14" name="Rectangle 12"/>
          <p:cNvSpPr>
            <a:spLocks noGrp="1"/>
          </p:cNvSpPr>
          <p:nvPr>
            <p:ph type="body" sz="quarter" idx="22" hasCustomPrompt="1"/>
          </p:nvPr>
        </p:nvSpPr>
        <p:spPr>
          <a:xfrm>
            <a:off x="5791200" y="2895600"/>
            <a:ext cx="1371600" cy="304800"/>
          </a:xfrm>
        </p:spPr>
        <p:txBody>
          <a:bodyPr anchor="ctr"/>
          <a:lstStyle>
            <a:lvl1pPr algn="ctr" eaLnBrk="1" latinLnBrk="0" hangingPunct="1">
              <a:defRPr kumimoji="0" lang="fr-FR" b="1"/>
            </a:lvl1pPr>
            <a:extLst/>
          </a:lstStyle>
          <a:p>
            <a:pPr lvl="0"/>
            <a:r>
              <a:rPr kumimoji="0" lang="fr-FR"/>
              <a:t>Montant</a:t>
            </a:r>
          </a:p>
        </p:txBody>
      </p:sp>
      <p:sp>
        <p:nvSpPr>
          <p:cNvPr id="2" name="Rectangle 12"/>
          <p:cNvSpPr>
            <a:spLocks noGrp="1"/>
          </p:cNvSpPr>
          <p:nvPr>
            <p:ph type="body" sz="quarter" idx="35" hasCustomPrompt="1"/>
          </p:nvPr>
        </p:nvSpPr>
        <p:spPr>
          <a:xfrm>
            <a:off x="5791200" y="5334000"/>
            <a:ext cx="1371600" cy="304800"/>
          </a:xfrm>
        </p:spPr>
        <p:txBody>
          <a:bodyPr anchor="ctr"/>
          <a:lstStyle>
            <a:lvl1pPr algn="ctr" eaLnBrk="1" latinLnBrk="0" hangingPunct="1">
              <a:defRPr kumimoji="0" lang="fr-FR" b="1"/>
            </a:lvl1pPr>
            <a:extLst/>
          </a:lstStyle>
          <a:p>
            <a:pPr lvl="0"/>
            <a:r>
              <a:rPr kumimoji="0" lang="fr-FR"/>
              <a:t>Montant</a:t>
            </a:r>
          </a:p>
        </p:txBody>
      </p:sp>
      <p:sp>
        <p:nvSpPr>
          <p:cNvPr id="44" name="Rectangle 11"/>
          <p:cNvSpPr>
            <a:spLocks noGrp="1"/>
          </p:cNvSpPr>
          <p:nvPr>
            <p:ph type="body" sz="quarter" idx="15" hasCustomPrompt="1"/>
          </p:nvPr>
        </p:nvSpPr>
        <p:spPr>
          <a:xfrm>
            <a:off x="1524000" y="3200400"/>
            <a:ext cx="1371600" cy="152400"/>
          </a:xfrm>
        </p:spPr>
        <p:txBody>
          <a:bodyPr anchor="ctr">
            <a:noAutofit/>
          </a:bodyPr>
          <a:lstStyle>
            <a:lvl1pPr algn="ctr" eaLnBrk="1" latinLnBrk="0" hangingPunct="1">
              <a:defRPr kumimoji="0" lang="fr-FR" sz="800" i="1"/>
            </a:lvl1pPr>
            <a:extLst/>
          </a:lstStyle>
          <a:p>
            <a:pPr lvl="0"/>
            <a:r>
              <a:rPr kumimoji="0" lang="fr-FR"/>
              <a:t>Date</a:t>
            </a:r>
          </a:p>
        </p:txBody>
      </p:sp>
      <p:sp>
        <p:nvSpPr>
          <p:cNvPr id="35" name="Rectangle 11"/>
          <p:cNvSpPr>
            <a:spLocks noGrp="1"/>
          </p:cNvSpPr>
          <p:nvPr>
            <p:ph type="body" sz="quarter" idx="37" hasCustomPrompt="1"/>
          </p:nvPr>
        </p:nvSpPr>
        <p:spPr>
          <a:xfrm>
            <a:off x="1524000" y="5638800"/>
            <a:ext cx="1371600" cy="152400"/>
          </a:xfrm>
        </p:spPr>
        <p:txBody>
          <a:bodyPr anchor="ctr">
            <a:noAutofit/>
          </a:bodyPr>
          <a:lstStyle>
            <a:lvl1pPr algn="ctr" eaLnBrk="1" latinLnBrk="0" hangingPunct="1">
              <a:defRPr kumimoji="0" lang="fr-FR" sz="800" i="1"/>
            </a:lvl1pPr>
            <a:extLst/>
          </a:lstStyle>
          <a:p>
            <a:pPr lvl="0"/>
            <a:r>
              <a:rPr kumimoji="0" lang="fr-FR"/>
              <a:t>Date</a:t>
            </a:r>
          </a:p>
        </p:txBody>
      </p:sp>
      <p:sp>
        <p:nvSpPr>
          <p:cNvPr id="34" name="Rectangle 11"/>
          <p:cNvSpPr>
            <a:spLocks noGrp="1"/>
          </p:cNvSpPr>
          <p:nvPr>
            <p:ph type="body" sz="quarter" idx="19" hasCustomPrompt="1"/>
          </p:nvPr>
        </p:nvSpPr>
        <p:spPr>
          <a:xfrm>
            <a:off x="3657600" y="3200400"/>
            <a:ext cx="1371600" cy="152400"/>
          </a:xfrm>
        </p:spPr>
        <p:txBody>
          <a:bodyPr anchor="ctr">
            <a:noAutofit/>
          </a:bodyPr>
          <a:lstStyle>
            <a:lvl1pPr algn="ctr" eaLnBrk="1" latinLnBrk="0" hangingPunct="1">
              <a:defRPr kumimoji="0" lang="fr-FR" sz="800" i="1"/>
            </a:lvl1pPr>
            <a:extLst/>
          </a:lstStyle>
          <a:p>
            <a:pPr lvl="0"/>
            <a:r>
              <a:rPr kumimoji="0" lang="fr-FR"/>
              <a:t>Date</a:t>
            </a:r>
          </a:p>
        </p:txBody>
      </p:sp>
      <p:sp>
        <p:nvSpPr>
          <p:cNvPr id="40" name="Rectangle 11"/>
          <p:cNvSpPr>
            <a:spLocks noGrp="1"/>
          </p:cNvSpPr>
          <p:nvPr>
            <p:ph type="body" sz="quarter" idx="38" hasCustomPrompt="1"/>
          </p:nvPr>
        </p:nvSpPr>
        <p:spPr>
          <a:xfrm>
            <a:off x="3657600" y="5638800"/>
            <a:ext cx="1371600" cy="152400"/>
          </a:xfrm>
        </p:spPr>
        <p:txBody>
          <a:bodyPr anchor="ctr">
            <a:noAutofit/>
          </a:bodyPr>
          <a:lstStyle>
            <a:lvl1pPr algn="ctr" eaLnBrk="1" latinLnBrk="0" hangingPunct="1">
              <a:defRPr kumimoji="0" lang="fr-FR" sz="800" i="1"/>
            </a:lvl1pPr>
            <a:extLst/>
          </a:lstStyle>
          <a:p>
            <a:pPr lvl="0"/>
            <a:r>
              <a:rPr kumimoji="0" lang="fr-FR"/>
              <a:t>Date</a:t>
            </a:r>
          </a:p>
        </p:txBody>
      </p:sp>
      <p:sp>
        <p:nvSpPr>
          <p:cNvPr id="38" name="Rectangle 11"/>
          <p:cNvSpPr>
            <a:spLocks noGrp="1"/>
          </p:cNvSpPr>
          <p:nvPr>
            <p:ph type="body" sz="quarter" idx="23" hasCustomPrompt="1"/>
          </p:nvPr>
        </p:nvSpPr>
        <p:spPr>
          <a:xfrm>
            <a:off x="5791200" y="3200400"/>
            <a:ext cx="1371600" cy="152400"/>
          </a:xfrm>
        </p:spPr>
        <p:txBody>
          <a:bodyPr anchor="ctr">
            <a:noAutofit/>
          </a:bodyPr>
          <a:lstStyle>
            <a:lvl1pPr algn="ctr" eaLnBrk="1" latinLnBrk="0" hangingPunct="1">
              <a:defRPr kumimoji="0" lang="fr-FR" sz="800" i="1"/>
            </a:lvl1pPr>
            <a:extLst/>
          </a:lstStyle>
          <a:p>
            <a:pPr lvl="0"/>
            <a:r>
              <a:rPr kumimoji="0" lang="fr-FR"/>
              <a:t>Date</a:t>
            </a:r>
          </a:p>
        </p:txBody>
      </p:sp>
      <p:sp>
        <p:nvSpPr>
          <p:cNvPr id="33" name="Rectangle 11"/>
          <p:cNvSpPr>
            <a:spLocks noGrp="1"/>
          </p:cNvSpPr>
          <p:nvPr>
            <p:ph type="body" sz="quarter" idx="39" hasCustomPrompt="1"/>
          </p:nvPr>
        </p:nvSpPr>
        <p:spPr>
          <a:xfrm>
            <a:off x="5791200" y="5638800"/>
            <a:ext cx="1371600" cy="152400"/>
          </a:xfrm>
        </p:spPr>
        <p:txBody>
          <a:bodyPr anchor="ctr">
            <a:noAutofit/>
          </a:bodyPr>
          <a:lstStyle>
            <a:lvl1pPr algn="ctr" eaLnBrk="1" latinLnBrk="0" hangingPunct="1">
              <a:defRPr kumimoji="0" lang="fr-FR" sz="800" i="1"/>
            </a:lvl1pPr>
            <a:extLst/>
          </a:lstStyle>
          <a:p>
            <a:pPr lvl="0"/>
            <a:r>
              <a:rPr kumimoji="0" lang="fr-FR"/>
              <a:t>Date</a:t>
            </a:r>
          </a:p>
        </p:txBody>
      </p:sp>
      <p:sp>
        <p:nvSpPr>
          <p:cNvPr id="5" name="Rectangle 14"/>
          <p:cNvSpPr>
            <a:spLocks noGrp="1"/>
          </p:cNvSpPr>
          <p:nvPr>
            <p:ph type="body" sz="quarter" idx="16" hasCustomPrompt="1"/>
          </p:nvPr>
        </p:nvSpPr>
        <p:spPr>
          <a:xfrm>
            <a:off x="1524000" y="2286000"/>
            <a:ext cx="1371600" cy="609600"/>
          </a:xfrm>
        </p:spPr>
        <p:txBody>
          <a:bodyPr anchor="ctr"/>
          <a:lstStyle>
            <a:lvl1pPr algn="ctr" eaLnBrk="1" latinLnBrk="0" hangingPunct="1">
              <a:defRPr kumimoji="0" lang="fr-FR" sz="800"/>
            </a:lvl1pPr>
            <a:extLst/>
          </a:lstStyle>
          <a:p>
            <a:pPr lvl="0"/>
            <a:r>
              <a:rPr kumimoji="0" lang="fr-FR"/>
              <a:t>Description</a:t>
            </a:r>
          </a:p>
        </p:txBody>
      </p:sp>
      <p:sp>
        <p:nvSpPr>
          <p:cNvPr id="56" name="Rectangle 14"/>
          <p:cNvSpPr>
            <a:spLocks noGrp="1"/>
          </p:cNvSpPr>
          <p:nvPr>
            <p:ph type="body" sz="quarter" idx="41" hasCustomPrompt="1"/>
          </p:nvPr>
        </p:nvSpPr>
        <p:spPr>
          <a:xfrm>
            <a:off x="1524000" y="4724400"/>
            <a:ext cx="1371600" cy="609600"/>
          </a:xfrm>
        </p:spPr>
        <p:txBody>
          <a:bodyPr anchor="ctr"/>
          <a:lstStyle>
            <a:lvl1pPr algn="ctr" eaLnBrk="1" latinLnBrk="0" hangingPunct="1">
              <a:defRPr kumimoji="0" lang="fr-FR" sz="800"/>
            </a:lvl1pPr>
            <a:extLst/>
          </a:lstStyle>
          <a:p>
            <a:pPr lvl="0"/>
            <a:r>
              <a:rPr kumimoji="0" lang="fr-FR"/>
              <a:t>Description</a:t>
            </a:r>
          </a:p>
        </p:txBody>
      </p:sp>
      <p:sp>
        <p:nvSpPr>
          <p:cNvPr id="62" name="Rectangle 14"/>
          <p:cNvSpPr>
            <a:spLocks noGrp="1"/>
          </p:cNvSpPr>
          <p:nvPr>
            <p:ph type="body" sz="quarter" idx="20" hasCustomPrompt="1"/>
          </p:nvPr>
        </p:nvSpPr>
        <p:spPr>
          <a:xfrm>
            <a:off x="3657600" y="2286000"/>
            <a:ext cx="1371600" cy="609600"/>
          </a:xfrm>
        </p:spPr>
        <p:txBody>
          <a:bodyPr anchor="ctr"/>
          <a:lstStyle>
            <a:lvl1pPr algn="ctr" eaLnBrk="1" latinLnBrk="0" hangingPunct="1">
              <a:defRPr kumimoji="0" lang="fr-FR" sz="800"/>
            </a:lvl1pPr>
            <a:extLst/>
          </a:lstStyle>
          <a:p>
            <a:pPr lvl="0"/>
            <a:r>
              <a:rPr kumimoji="0" lang="fr-FR"/>
              <a:t>Description</a:t>
            </a:r>
          </a:p>
        </p:txBody>
      </p:sp>
      <p:sp>
        <p:nvSpPr>
          <p:cNvPr id="37" name="Rectangle 14"/>
          <p:cNvSpPr>
            <a:spLocks noGrp="1"/>
          </p:cNvSpPr>
          <p:nvPr>
            <p:ph type="body" sz="quarter" idx="42" hasCustomPrompt="1"/>
          </p:nvPr>
        </p:nvSpPr>
        <p:spPr>
          <a:xfrm>
            <a:off x="3657600" y="4724400"/>
            <a:ext cx="1371600" cy="609600"/>
          </a:xfrm>
        </p:spPr>
        <p:txBody>
          <a:bodyPr anchor="ctr"/>
          <a:lstStyle>
            <a:lvl1pPr algn="ctr" eaLnBrk="1" latinLnBrk="0" hangingPunct="1">
              <a:defRPr kumimoji="0" lang="fr-FR" sz="800"/>
            </a:lvl1pPr>
            <a:extLst/>
          </a:lstStyle>
          <a:p>
            <a:pPr lvl="0"/>
            <a:r>
              <a:rPr kumimoji="0" lang="fr-FR"/>
              <a:t>Description</a:t>
            </a:r>
          </a:p>
        </p:txBody>
      </p:sp>
      <p:sp>
        <p:nvSpPr>
          <p:cNvPr id="41" name="Rectangle 14"/>
          <p:cNvSpPr>
            <a:spLocks noGrp="1"/>
          </p:cNvSpPr>
          <p:nvPr>
            <p:ph type="body" sz="quarter" idx="24" hasCustomPrompt="1"/>
          </p:nvPr>
        </p:nvSpPr>
        <p:spPr>
          <a:xfrm>
            <a:off x="5791200" y="2286000"/>
            <a:ext cx="1371600" cy="609600"/>
          </a:xfrm>
        </p:spPr>
        <p:txBody>
          <a:bodyPr anchor="ctr"/>
          <a:lstStyle>
            <a:lvl1pPr algn="ctr" eaLnBrk="1" latinLnBrk="0" hangingPunct="1">
              <a:defRPr kumimoji="0" lang="fr-FR" sz="800"/>
            </a:lvl1pPr>
            <a:extLst/>
          </a:lstStyle>
          <a:p>
            <a:pPr lvl="0"/>
            <a:r>
              <a:rPr kumimoji="0" lang="fr-FR"/>
              <a:t>Description</a:t>
            </a:r>
          </a:p>
        </p:txBody>
      </p:sp>
      <p:sp>
        <p:nvSpPr>
          <p:cNvPr id="52" name="Rectangle 14"/>
          <p:cNvSpPr>
            <a:spLocks noGrp="1"/>
          </p:cNvSpPr>
          <p:nvPr>
            <p:ph type="body" sz="quarter" idx="43" hasCustomPrompt="1"/>
          </p:nvPr>
        </p:nvSpPr>
        <p:spPr>
          <a:xfrm>
            <a:off x="5791200" y="4724400"/>
            <a:ext cx="1371600" cy="609600"/>
          </a:xfrm>
        </p:spPr>
        <p:txBody>
          <a:bodyPr anchor="ctr"/>
          <a:lstStyle>
            <a:lvl1pPr algn="ctr" eaLnBrk="1" latinLnBrk="0" hangingPunct="1">
              <a:defRPr kumimoji="0" lang="fr-FR" sz="800"/>
            </a:lvl1pPr>
            <a:extLst/>
          </a:lstStyle>
          <a:p>
            <a:pPr lvl="0"/>
            <a:r>
              <a:rPr kumimoji="0" lang="fr-FR"/>
              <a:t>Description</a:t>
            </a:r>
          </a:p>
        </p:txBody>
      </p:sp>
      <p:sp>
        <p:nvSpPr>
          <p:cNvPr id="39" name="Rectangle 51"/>
          <p:cNvSpPr>
            <a:spLocks noGrp="1"/>
          </p:cNvSpPr>
          <p:nvPr>
            <p:ph type="body" sz="quarter" idx="46"/>
          </p:nvPr>
        </p:nvSpPr>
        <p:spPr>
          <a:xfrm>
            <a:off x="304800" y="381000"/>
            <a:ext cx="8077200" cy="838200"/>
          </a:xfrm>
        </p:spPr>
        <p:txBody>
          <a:bodyPr/>
          <a:lstStyle>
            <a:lvl1pPr eaLnBrk="1" latinLnBrk="0" hangingPunct="1">
              <a:defRPr kumimoji="0" lang="fr-FR" sz="1200"/>
            </a:lvl1pPr>
            <a:extLst/>
          </a:lstStyle>
          <a:p>
            <a:pPr lvl="0" eaLnBrk="1" latinLnBrk="0" hangingPunct="1"/>
            <a:r>
              <a:rPr lang="fr-FR" smtClean="0"/>
              <a:t>Modifiez les styles du texte du masque</a:t>
            </a:r>
          </a:p>
        </p:txBody>
      </p:sp>
      <p:sp>
        <p:nvSpPr>
          <p:cNvPr id="42" name="Rectangle 42"/>
          <p:cNvSpPr>
            <a:spLocks noGrp="1"/>
          </p:cNvSpPr>
          <p:nvPr>
            <p:ph type="dt" sz="half" idx="47"/>
          </p:nvPr>
        </p:nvSpPr>
        <p:spPr/>
        <p:txBody>
          <a:bodyPr/>
          <a:lstStyle/>
          <a:p>
            <a:pPr algn="r"/>
            <a:fld id="{E8BD303E-7304-41BE-B693-A76D7275A3B0}" type="datetime1">
              <a:pPr algn="r"/>
              <a:t>jj/01/aa</a:t>
            </a:fld>
            <a:endParaRPr kumimoji="0" lang="fr-FR"/>
          </a:p>
        </p:txBody>
      </p:sp>
      <p:sp>
        <p:nvSpPr>
          <p:cNvPr id="43" name="Rectangle 43"/>
          <p:cNvSpPr>
            <a:spLocks noGrp="1"/>
          </p:cNvSpPr>
          <p:nvPr>
            <p:ph type="sldNum" sz="quarter" idx="48"/>
          </p:nvPr>
        </p:nvSpPr>
        <p:spPr/>
        <p:txBody>
          <a:bodyPr/>
          <a:lstStyle/>
          <a:p>
            <a:pPr algn="r"/>
            <a:fld id="{256D3EEF-DE4E-429D-8EC4-DDC531AFF587}" type="slidenum">
              <a:rPr kumimoji="0" lang="fr-FR" sz="1000"/>
              <a:pPr algn="r"/>
              <a:t>‹N°›</a:t>
            </a:fld>
            <a:endParaRPr kumimoji="0" lang="fr-FR"/>
          </a:p>
        </p:txBody>
      </p:sp>
      <p:sp>
        <p:nvSpPr>
          <p:cNvPr id="45" name="Rectangle 45"/>
          <p:cNvSpPr>
            <a:spLocks noGrp="1"/>
          </p:cNvSpPr>
          <p:nvPr>
            <p:ph type="ftr" sz="quarter" idx="49"/>
          </p:nvPr>
        </p:nvSpPr>
        <p:spPr/>
        <p:txBody>
          <a:bodyPr/>
          <a:lstStyle/>
          <a:p>
            <a:endParaRPr kumimoji="0"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Ordre du jour">
    <p:spTree>
      <p:nvGrpSpPr>
        <p:cNvPr id="1" name=""/>
        <p:cNvGrpSpPr/>
        <p:nvPr/>
      </p:nvGrpSpPr>
      <p:grpSpPr>
        <a:xfrm>
          <a:off x="0" y="0"/>
          <a:ext cx="0" cy="0"/>
          <a:chOff x="0" y="0"/>
          <a:chExt cx="0" cy="0"/>
        </a:xfrm>
      </p:grpSpPr>
      <p:sp>
        <p:nvSpPr>
          <p:cNvPr id="2" name="Rectangle 2"/>
          <p:cNvSpPr>
            <a:spLocks noGrp="1"/>
          </p:cNvSpPr>
          <p:nvPr>
            <p:ph type="title"/>
          </p:nvPr>
        </p:nvSpPr>
        <p:spPr/>
        <p:txBody>
          <a:bodyPr/>
          <a:lstStyle/>
          <a:p>
            <a:pPr eaLnBrk="1" latinLnBrk="0" hangingPunct="1"/>
            <a:r>
              <a:rPr lang="fr-FR" smtClean="0"/>
              <a:t>Modifiez le style du titre</a:t>
            </a:r>
            <a:endParaRPr/>
          </a:p>
        </p:txBody>
      </p:sp>
      <p:sp>
        <p:nvSpPr>
          <p:cNvPr id="37" name="Rectangle 37"/>
          <p:cNvSpPr>
            <a:spLocks noGrp="1"/>
          </p:cNvSpPr>
          <p:nvPr>
            <p:ph type="body" sz="quarter" idx="13" hasCustomPrompt="1"/>
          </p:nvPr>
        </p:nvSpPr>
        <p:spPr>
          <a:xfrm>
            <a:off x="310896" y="381000"/>
            <a:ext cx="7385304" cy="228600"/>
          </a:xfrm>
          <a:solidFill>
            <a:schemeClr val="tx2">
              <a:tint val="40000"/>
            </a:schemeClr>
          </a:solidFill>
        </p:spPr>
        <p:txBody>
          <a:bodyPr anchor="ctr"/>
          <a:lstStyle>
            <a:lvl1pPr eaLnBrk="1" latinLnBrk="0" hangingPunct="1">
              <a:buFontTx/>
              <a:buNone/>
              <a:defRPr kumimoji="0" lang="fr-FR" sz="1100"/>
            </a:lvl1pPr>
            <a:extLst/>
          </a:lstStyle>
          <a:p>
            <a:pPr lvl="0"/>
            <a:r>
              <a:rPr kumimoji="0" lang="fr-FR"/>
              <a:t>Cliquez pour ajouter un élément à l'ordre du jour</a:t>
            </a:r>
          </a:p>
        </p:txBody>
      </p:sp>
      <p:sp>
        <p:nvSpPr>
          <p:cNvPr id="43" name="Rectangle 37"/>
          <p:cNvSpPr>
            <a:spLocks noGrp="1"/>
          </p:cNvSpPr>
          <p:nvPr>
            <p:ph type="body" sz="quarter" idx="15" hasCustomPrompt="1"/>
          </p:nvPr>
        </p:nvSpPr>
        <p:spPr>
          <a:xfrm>
            <a:off x="304800" y="838200"/>
            <a:ext cx="7391400" cy="228600"/>
          </a:xfrm>
          <a:solidFill>
            <a:schemeClr val="tx2">
              <a:tint val="40000"/>
            </a:schemeClr>
          </a:solidFill>
        </p:spPr>
        <p:txBody>
          <a:bodyPr anchor="ctr"/>
          <a:lstStyle>
            <a:lvl1pPr eaLnBrk="1" latinLnBrk="0" hangingPunct="1">
              <a:buFontTx/>
              <a:buNone/>
              <a:defRPr kumimoji="0" lang="fr-FR" sz="1100"/>
            </a:lvl1pPr>
            <a:extLst/>
          </a:lstStyle>
          <a:p>
            <a:pPr lvl="0"/>
            <a:r>
              <a:rPr kumimoji="0" lang="fr-FR"/>
              <a:t>Cliquez pour ajouter un élément à l'ordre du jour</a:t>
            </a:r>
          </a:p>
        </p:txBody>
      </p:sp>
      <p:sp>
        <p:nvSpPr>
          <p:cNvPr id="41" name="Rectangle 37"/>
          <p:cNvSpPr>
            <a:spLocks noGrp="1"/>
          </p:cNvSpPr>
          <p:nvPr>
            <p:ph type="body" sz="quarter" idx="17" hasCustomPrompt="1"/>
          </p:nvPr>
        </p:nvSpPr>
        <p:spPr>
          <a:xfrm>
            <a:off x="310896" y="1295400"/>
            <a:ext cx="7385304" cy="228600"/>
          </a:xfrm>
          <a:solidFill>
            <a:schemeClr val="tx2">
              <a:tint val="40000"/>
            </a:schemeClr>
          </a:solidFill>
        </p:spPr>
        <p:txBody>
          <a:bodyPr anchor="ctr"/>
          <a:lstStyle>
            <a:lvl1pPr eaLnBrk="1" latinLnBrk="0" hangingPunct="1">
              <a:buFontTx/>
              <a:buNone/>
              <a:defRPr kumimoji="0" lang="fr-FR" sz="1100"/>
            </a:lvl1pPr>
            <a:extLst/>
          </a:lstStyle>
          <a:p>
            <a:pPr lvl="0"/>
            <a:r>
              <a:rPr kumimoji="0" lang="fr-FR"/>
              <a:t>Cliquez pour ajouter un élément à l'ordre du jour</a:t>
            </a:r>
          </a:p>
        </p:txBody>
      </p:sp>
      <p:sp>
        <p:nvSpPr>
          <p:cNvPr id="45" name="Rectangle 37"/>
          <p:cNvSpPr>
            <a:spLocks noGrp="1"/>
          </p:cNvSpPr>
          <p:nvPr>
            <p:ph type="body" sz="quarter" idx="19" hasCustomPrompt="1"/>
          </p:nvPr>
        </p:nvSpPr>
        <p:spPr>
          <a:xfrm>
            <a:off x="310896" y="1752600"/>
            <a:ext cx="7385304" cy="228600"/>
          </a:xfrm>
          <a:solidFill>
            <a:schemeClr val="tx2">
              <a:tint val="40000"/>
            </a:schemeClr>
          </a:solidFill>
        </p:spPr>
        <p:txBody>
          <a:bodyPr anchor="ctr"/>
          <a:lstStyle>
            <a:lvl1pPr eaLnBrk="1" latinLnBrk="0" hangingPunct="1">
              <a:buFontTx/>
              <a:buNone/>
              <a:defRPr kumimoji="0" lang="fr-FR" sz="1100" baseline="0"/>
            </a:lvl1pPr>
            <a:extLst/>
          </a:lstStyle>
          <a:p>
            <a:pPr lvl="0"/>
            <a:r>
              <a:rPr kumimoji="0" lang="fr-FR"/>
              <a:t>Cliquez pour ajouter un élément à l'ordre du jour</a:t>
            </a:r>
          </a:p>
        </p:txBody>
      </p:sp>
      <p:sp>
        <p:nvSpPr>
          <p:cNvPr id="47" name="Rectangle 37"/>
          <p:cNvSpPr>
            <a:spLocks noGrp="1"/>
          </p:cNvSpPr>
          <p:nvPr>
            <p:ph type="body" sz="quarter" idx="21" hasCustomPrompt="1"/>
          </p:nvPr>
        </p:nvSpPr>
        <p:spPr>
          <a:xfrm>
            <a:off x="310896" y="2209800"/>
            <a:ext cx="7385304" cy="228600"/>
          </a:xfrm>
          <a:solidFill>
            <a:schemeClr val="tx2">
              <a:tint val="40000"/>
            </a:schemeClr>
          </a:solidFill>
        </p:spPr>
        <p:txBody>
          <a:bodyPr anchor="ctr"/>
          <a:lstStyle>
            <a:lvl1pPr eaLnBrk="1" latinLnBrk="0" hangingPunct="1">
              <a:buFontTx/>
              <a:buNone/>
              <a:defRPr kumimoji="0" lang="fr-FR" sz="1100" baseline="0"/>
            </a:lvl1pPr>
            <a:extLst/>
          </a:lstStyle>
          <a:p>
            <a:pPr lvl="0"/>
            <a:r>
              <a:rPr kumimoji="0" lang="fr-FR"/>
              <a:t>Cliquez pour ajouter un élément à l'ordre du jour</a:t>
            </a:r>
          </a:p>
        </p:txBody>
      </p:sp>
      <p:sp>
        <p:nvSpPr>
          <p:cNvPr id="49" name="Rectangle 37"/>
          <p:cNvSpPr>
            <a:spLocks noGrp="1"/>
          </p:cNvSpPr>
          <p:nvPr>
            <p:ph type="body" sz="quarter" idx="23" hasCustomPrompt="1"/>
          </p:nvPr>
        </p:nvSpPr>
        <p:spPr>
          <a:xfrm>
            <a:off x="310896" y="2667000"/>
            <a:ext cx="7385304" cy="228600"/>
          </a:xfrm>
          <a:solidFill>
            <a:schemeClr val="tx2">
              <a:tint val="40000"/>
            </a:schemeClr>
          </a:solidFill>
        </p:spPr>
        <p:txBody>
          <a:bodyPr anchor="ctr"/>
          <a:lstStyle>
            <a:lvl1pPr eaLnBrk="1" latinLnBrk="0" hangingPunct="1">
              <a:buFontTx/>
              <a:buNone/>
              <a:defRPr kumimoji="0" lang="fr-FR" sz="1100"/>
            </a:lvl1pPr>
            <a:extLst/>
          </a:lstStyle>
          <a:p>
            <a:pPr lvl="0"/>
            <a:r>
              <a:rPr kumimoji="0" lang="fr-FR"/>
              <a:t>Cliquez pour ajouter un élément à l'ordre du jour</a:t>
            </a:r>
          </a:p>
        </p:txBody>
      </p:sp>
      <p:sp>
        <p:nvSpPr>
          <p:cNvPr id="51" name="Rectangle 37"/>
          <p:cNvSpPr>
            <a:spLocks noGrp="1"/>
          </p:cNvSpPr>
          <p:nvPr>
            <p:ph type="body" sz="quarter" idx="25" hasCustomPrompt="1"/>
          </p:nvPr>
        </p:nvSpPr>
        <p:spPr>
          <a:xfrm>
            <a:off x="310896" y="3124200"/>
            <a:ext cx="7385304" cy="228600"/>
          </a:xfrm>
          <a:solidFill>
            <a:schemeClr val="tx2">
              <a:tint val="40000"/>
            </a:schemeClr>
          </a:solidFill>
        </p:spPr>
        <p:txBody>
          <a:bodyPr anchor="ctr"/>
          <a:lstStyle>
            <a:lvl1pPr eaLnBrk="1" latinLnBrk="0" hangingPunct="1">
              <a:buFontTx/>
              <a:buNone/>
              <a:defRPr kumimoji="0" lang="fr-FR" sz="1100"/>
            </a:lvl1pPr>
            <a:extLst/>
          </a:lstStyle>
          <a:p>
            <a:pPr lvl="0"/>
            <a:r>
              <a:rPr kumimoji="0" lang="fr-FR"/>
              <a:t>Cliquez pour ajouter un élément à l'ordre du jour</a:t>
            </a:r>
          </a:p>
        </p:txBody>
      </p:sp>
      <p:sp>
        <p:nvSpPr>
          <p:cNvPr id="53" name="Rectangle 37"/>
          <p:cNvSpPr>
            <a:spLocks noGrp="1"/>
          </p:cNvSpPr>
          <p:nvPr>
            <p:ph type="body" sz="quarter" idx="27" hasCustomPrompt="1"/>
          </p:nvPr>
        </p:nvSpPr>
        <p:spPr>
          <a:xfrm>
            <a:off x="310896" y="3581400"/>
            <a:ext cx="7385304" cy="228600"/>
          </a:xfrm>
          <a:solidFill>
            <a:schemeClr val="tx2">
              <a:tint val="40000"/>
            </a:schemeClr>
          </a:solidFill>
        </p:spPr>
        <p:txBody>
          <a:bodyPr anchor="ctr"/>
          <a:lstStyle>
            <a:lvl1pPr eaLnBrk="1" latinLnBrk="0" hangingPunct="1">
              <a:buFontTx/>
              <a:buNone/>
              <a:defRPr kumimoji="0" lang="fr-FR" sz="1100"/>
            </a:lvl1pPr>
            <a:extLst/>
          </a:lstStyle>
          <a:p>
            <a:pPr lvl="0"/>
            <a:r>
              <a:rPr kumimoji="0" lang="fr-FR"/>
              <a:t>Cliquez pour ajouter un élément à l'ordre du jour</a:t>
            </a:r>
          </a:p>
        </p:txBody>
      </p:sp>
      <p:sp>
        <p:nvSpPr>
          <p:cNvPr id="55" name="Rectangle 37"/>
          <p:cNvSpPr>
            <a:spLocks noGrp="1"/>
          </p:cNvSpPr>
          <p:nvPr>
            <p:ph type="body" sz="quarter" idx="29" hasCustomPrompt="1"/>
          </p:nvPr>
        </p:nvSpPr>
        <p:spPr>
          <a:xfrm>
            <a:off x="310896" y="4038600"/>
            <a:ext cx="7385304" cy="228600"/>
          </a:xfrm>
          <a:solidFill>
            <a:schemeClr val="tx2">
              <a:tint val="40000"/>
            </a:schemeClr>
          </a:solidFill>
        </p:spPr>
        <p:txBody>
          <a:bodyPr anchor="ctr"/>
          <a:lstStyle>
            <a:lvl1pPr eaLnBrk="1" latinLnBrk="0" hangingPunct="1">
              <a:buFontTx/>
              <a:buNone/>
              <a:defRPr kumimoji="0" lang="fr-FR" sz="1100" baseline="0"/>
            </a:lvl1pPr>
            <a:extLst/>
          </a:lstStyle>
          <a:p>
            <a:pPr lvl="0"/>
            <a:r>
              <a:rPr kumimoji="0" lang="fr-FR"/>
              <a:t>Cliquez pour ajouter un élément à l'ordre du jour</a:t>
            </a:r>
          </a:p>
        </p:txBody>
      </p:sp>
      <p:sp>
        <p:nvSpPr>
          <p:cNvPr id="57" name="Rectangle 37"/>
          <p:cNvSpPr>
            <a:spLocks noGrp="1"/>
          </p:cNvSpPr>
          <p:nvPr>
            <p:ph type="body" sz="quarter" idx="31" hasCustomPrompt="1"/>
          </p:nvPr>
        </p:nvSpPr>
        <p:spPr>
          <a:xfrm>
            <a:off x="310896" y="4495800"/>
            <a:ext cx="7385304" cy="228600"/>
          </a:xfrm>
          <a:solidFill>
            <a:schemeClr val="tx2">
              <a:tint val="40000"/>
            </a:schemeClr>
          </a:solidFill>
        </p:spPr>
        <p:txBody>
          <a:bodyPr anchor="ctr"/>
          <a:lstStyle>
            <a:lvl1pPr eaLnBrk="1" latinLnBrk="0" hangingPunct="1">
              <a:buFontTx/>
              <a:buNone/>
              <a:defRPr kumimoji="0" lang="fr-FR" sz="1100"/>
            </a:lvl1pPr>
            <a:extLst/>
          </a:lstStyle>
          <a:p>
            <a:pPr lvl="0"/>
            <a:r>
              <a:rPr kumimoji="0" lang="fr-FR"/>
              <a:t>Cliquez pour ajouter un élément à l'ordre du jour</a:t>
            </a:r>
          </a:p>
        </p:txBody>
      </p:sp>
      <p:sp>
        <p:nvSpPr>
          <p:cNvPr id="26" name="Rectangle 37"/>
          <p:cNvSpPr>
            <a:spLocks noGrp="1"/>
          </p:cNvSpPr>
          <p:nvPr>
            <p:ph type="body" sz="quarter" idx="33" hasCustomPrompt="1"/>
          </p:nvPr>
        </p:nvSpPr>
        <p:spPr>
          <a:xfrm>
            <a:off x="310896" y="4953000"/>
            <a:ext cx="7385304" cy="228600"/>
          </a:xfrm>
          <a:solidFill>
            <a:schemeClr val="tx2">
              <a:tint val="40000"/>
            </a:schemeClr>
          </a:solidFill>
        </p:spPr>
        <p:txBody>
          <a:bodyPr anchor="ctr"/>
          <a:lstStyle>
            <a:lvl1pPr eaLnBrk="1" latinLnBrk="0" hangingPunct="1">
              <a:buFontTx/>
              <a:buNone/>
              <a:defRPr kumimoji="0" lang="fr-FR" sz="1100"/>
            </a:lvl1pPr>
            <a:extLst/>
          </a:lstStyle>
          <a:p>
            <a:pPr lvl="0"/>
            <a:r>
              <a:rPr kumimoji="0" lang="fr-FR"/>
              <a:t>Cliquez pour ajouter un élément à l'ordre du jour</a:t>
            </a:r>
          </a:p>
        </p:txBody>
      </p:sp>
      <p:sp>
        <p:nvSpPr>
          <p:cNvPr id="28" name="Rectangle 37"/>
          <p:cNvSpPr>
            <a:spLocks noGrp="1"/>
          </p:cNvSpPr>
          <p:nvPr>
            <p:ph type="body" sz="quarter" idx="35" hasCustomPrompt="1"/>
          </p:nvPr>
        </p:nvSpPr>
        <p:spPr>
          <a:xfrm>
            <a:off x="310896" y="5410200"/>
            <a:ext cx="7385304" cy="228600"/>
          </a:xfrm>
          <a:solidFill>
            <a:schemeClr val="tx2">
              <a:tint val="40000"/>
            </a:schemeClr>
          </a:solidFill>
        </p:spPr>
        <p:txBody>
          <a:bodyPr anchor="ctr"/>
          <a:lstStyle>
            <a:lvl1pPr eaLnBrk="1" latinLnBrk="0" hangingPunct="1">
              <a:buFontTx/>
              <a:buNone/>
              <a:defRPr kumimoji="0" lang="fr-FR" sz="1100"/>
            </a:lvl1pPr>
            <a:extLst/>
          </a:lstStyle>
          <a:p>
            <a:pPr lvl="0"/>
            <a:r>
              <a:rPr kumimoji="0" lang="fr-FR"/>
              <a:t>Cliquez pour ajouter un élément à l'ordre du jour</a:t>
            </a:r>
          </a:p>
        </p:txBody>
      </p:sp>
      <p:sp>
        <p:nvSpPr>
          <p:cNvPr id="98" name="Rectangle 37"/>
          <p:cNvSpPr>
            <a:spLocks noGrp="1"/>
          </p:cNvSpPr>
          <p:nvPr>
            <p:ph type="body" sz="quarter" idx="14" hasCustomPrompt="1"/>
          </p:nvPr>
        </p:nvSpPr>
        <p:spPr>
          <a:xfrm>
            <a:off x="7696200" y="381000"/>
            <a:ext cx="685800" cy="228600"/>
          </a:xfrm>
          <a:solidFill>
            <a:schemeClr val="accent6">
              <a:shade val="75000"/>
            </a:schemeClr>
          </a:solidFill>
        </p:spPr>
        <p:txBody>
          <a:bodyPr anchor="ctr"/>
          <a:lstStyle>
            <a:lvl1pPr algn="r" eaLnBrk="1" latinLnBrk="0" hangingPunct="1">
              <a:buFontTx/>
              <a:buNone/>
              <a:defRPr kumimoji="0" lang="fr-FR" sz="1100">
                <a:solidFill>
                  <a:schemeClr val="bg1"/>
                </a:solidFill>
              </a:defRPr>
            </a:lvl1pPr>
            <a:extLst/>
          </a:lstStyle>
          <a:p>
            <a:pPr lvl="0"/>
            <a:r>
              <a:rPr kumimoji="0" lang="fr-FR"/>
              <a:t>N° de page</a:t>
            </a:r>
          </a:p>
        </p:txBody>
      </p:sp>
      <p:sp>
        <p:nvSpPr>
          <p:cNvPr id="44" name="Rectangle 37"/>
          <p:cNvSpPr>
            <a:spLocks noGrp="1"/>
          </p:cNvSpPr>
          <p:nvPr>
            <p:ph type="body" sz="quarter" idx="16" hasCustomPrompt="1"/>
          </p:nvPr>
        </p:nvSpPr>
        <p:spPr>
          <a:xfrm>
            <a:off x="7696200" y="838200"/>
            <a:ext cx="685800" cy="228600"/>
          </a:xfrm>
          <a:solidFill>
            <a:schemeClr val="accent6">
              <a:shade val="75000"/>
            </a:schemeClr>
          </a:solidFill>
        </p:spPr>
        <p:txBody>
          <a:bodyPr anchor="ctr"/>
          <a:lstStyle>
            <a:lvl1pPr algn="r" eaLnBrk="1" latinLnBrk="0" hangingPunct="1">
              <a:buFontTx/>
              <a:buNone/>
              <a:defRPr kumimoji="0" lang="fr-FR" sz="1100">
                <a:solidFill>
                  <a:schemeClr val="bg1"/>
                </a:solidFill>
              </a:defRPr>
            </a:lvl1pPr>
            <a:extLst/>
          </a:lstStyle>
          <a:p>
            <a:pPr lvl="0"/>
            <a:r>
              <a:rPr kumimoji="0" lang="fr-FR"/>
              <a:t>N° de page</a:t>
            </a:r>
          </a:p>
        </p:txBody>
      </p:sp>
      <p:sp>
        <p:nvSpPr>
          <p:cNvPr id="42" name="Rectangle 37"/>
          <p:cNvSpPr>
            <a:spLocks noGrp="1"/>
          </p:cNvSpPr>
          <p:nvPr>
            <p:ph type="body" sz="quarter" idx="18" hasCustomPrompt="1"/>
          </p:nvPr>
        </p:nvSpPr>
        <p:spPr>
          <a:xfrm>
            <a:off x="7696200" y="1295400"/>
            <a:ext cx="685800" cy="228600"/>
          </a:xfrm>
          <a:solidFill>
            <a:schemeClr val="accent6">
              <a:shade val="75000"/>
            </a:schemeClr>
          </a:solidFill>
        </p:spPr>
        <p:txBody>
          <a:bodyPr anchor="ctr"/>
          <a:lstStyle>
            <a:lvl1pPr algn="r" eaLnBrk="1" latinLnBrk="0" hangingPunct="1">
              <a:buFontTx/>
              <a:buNone/>
              <a:defRPr kumimoji="0" lang="fr-FR" sz="1100">
                <a:solidFill>
                  <a:schemeClr val="bg1"/>
                </a:solidFill>
              </a:defRPr>
            </a:lvl1pPr>
            <a:extLst/>
          </a:lstStyle>
          <a:p>
            <a:pPr lvl="0"/>
            <a:r>
              <a:rPr kumimoji="0" lang="fr-FR"/>
              <a:t>N° de page</a:t>
            </a:r>
          </a:p>
        </p:txBody>
      </p:sp>
      <p:sp>
        <p:nvSpPr>
          <p:cNvPr id="46" name="Rectangle 37"/>
          <p:cNvSpPr>
            <a:spLocks noGrp="1"/>
          </p:cNvSpPr>
          <p:nvPr>
            <p:ph type="body" sz="quarter" idx="20" hasCustomPrompt="1"/>
          </p:nvPr>
        </p:nvSpPr>
        <p:spPr>
          <a:xfrm>
            <a:off x="7696200" y="1752600"/>
            <a:ext cx="685800" cy="228600"/>
          </a:xfrm>
          <a:solidFill>
            <a:schemeClr val="accent6">
              <a:shade val="75000"/>
            </a:schemeClr>
          </a:solidFill>
        </p:spPr>
        <p:txBody>
          <a:bodyPr anchor="ctr"/>
          <a:lstStyle>
            <a:lvl1pPr algn="r" eaLnBrk="1" latinLnBrk="0" hangingPunct="1">
              <a:buFontTx/>
              <a:buNone/>
              <a:defRPr kumimoji="0" lang="fr-FR" sz="1100">
                <a:solidFill>
                  <a:schemeClr val="bg1"/>
                </a:solidFill>
              </a:defRPr>
            </a:lvl1pPr>
            <a:extLst/>
          </a:lstStyle>
          <a:p>
            <a:pPr lvl="0"/>
            <a:r>
              <a:rPr kumimoji="0" lang="fr-FR"/>
              <a:t>N° de page</a:t>
            </a:r>
          </a:p>
        </p:txBody>
      </p:sp>
      <p:sp>
        <p:nvSpPr>
          <p:cNvPr id="48" name="Rectangle 37"/>
          <p:cNvSpPr>
            <a:spLocks noGrp="1"/>
          </p:cNvSpPr>
          <p:nvPr>
            <p:ph type="body" sz="quarter" idx="22" hasCustomPrompt="1"/>
          </p:nvPr>
        </p:nvSpPr>
        <p:spPr>
          <a:xfrm>
            <a:off x="7696200" y="2209800"/>
            <a:ext cx="685800" cy="228600"/>
          </a:xfrm>
          <a:solidFill>
            <a:schemeClr val="accent6">
              <a:shade val="75000"/>
            </a:schemeClr>
          </a:solidFill>
        </p:spPr>
        <p:txBody>
          <a:bodyPr anchor="ctr"/>
          <a:lstStyle>
            <a:lvl1pPr algn="r" eaLnBrk="1" latinLnBrk="0" hangingPunct="1">
              <a:buFontTx/>
              <a:buNone/>
              <a:defRPr kumimoji="0" lang="fr-FR" sz="1100">
                <a:solidFill>
                  <a:schemeClr val="bg1"/>
                </a:solidFill>
              </a:defRPr>
            </a:lvl1pPr>
            <a:extLst/>
          </a:lstStyle>
          <a:p>
            <a:pPr lvl="0"/>
            <a:r>
              <a:rPr kumimoji="0" lang="fr-FR"/>
              <a:t>N° de page</a:t>
            </a:r>
          </a:p>
        </p:txBody>
      </p:sp>
      <p:sp>
        <p:nvSpPr>
          <p:cNvPr id="50" name="Rectangle 37"/>
          <p:cNvSpPr>
            <a:spLocks noGrp="1"/>
          </p:cNvSpPr>
          <p:nvPr>
            <p:ph type="body" sz="quarter" idx="24" hasCustomPrompt="1"/>
          </p:nvPr>
        </p:nvSpPr>
        <p:spPr>
          <a:xfrm>
            <a:off x="7696200" y="2667000"/>
            <a:ext cx="685800" cy="228600"/>
          </a:xfrm>
          <a:solidFill>
            <a:schemeClr val="accent6">
              <a:shade val="75000"/>
            </a:schemeClr>
          </a:solidFill>
        </p:spPr>
        <p:txBody>
          <a:bodyPr anchor="ctr"/>
          <a:lstStyle>
            <a:lvl1pPr algn="r" eaLnBrk="1" latinLnBrk="0" hangingPunct="1">
              <a:buFontTx/>
              <a:buNone/>
              <a:defRPr kumimoji="0" lang="fr-FR" sz="1100">
                <a:solidFill>
                  <a:schemeClr val="bg1"/>
                </a:solidFill>
              </a:defRPr>
            </a:lvl1pPr>
            <a:extLst/>
          </a:lstStyle>
          <a:p>
            <a:pPr lvl="0"/>
            <a:r>
              <a:rPr kumimoji="0" lang="fr-FR"/>
              <a:t>N° de page</a:t>
            </a:r>
          </a:p>
        </p:txBody>
      </p:sp>
      <p:sp>
        <p:nvSpPr>
          <p:cNvPr id="52" name="Rectangle 37"/>
          <p:cNvSpPr>
            <a:spLocks noGrp="1"/>
          </p:cNvSpPr>
          <p:nvPr>
            <p:ph type="body" sz="quarter" idx="26" hasCustomPrompt="1"/>
          </p:nvPr>
        </p:nvSpPr>
        <p:spPr>
          <a:xfrm>
            <a:off x="7696200" y="3124200"/>
            <a:ext cx="685800" cy="228600"/>
          </a:xfrm>
          <a:solidFill>
            <a:schemeClr val="accent6">
              <a:shade val="75000"/>
            </a:schemeClr>
          </a:solidFill>
        </p:spPr>
        <p:txBody>
          <a:bodyPr anchor="ctr"/>
          <a:lstStyle>
            <a:lvl1pPr algn="r" eaLnBrk="1" latinLnBrk="0" hangingPunct="1">
              <a:buFontTx/>
              <a:buNone/>
              <a:defRPr kumimoji="0" lang="fr-FR" sz="1100">
                <a:solidFill>
                  <a:schemeClr val="bg1"/>
                </a:solidFill>
              </a:defRPr>
            </a:lvl1pPr>
            <a:extLst/>
          </a:lstStyle>
          <a:p>
            <a:pPr lvl="0"/>
            <a:r>
              <a:rPr kumimoji="0" lang="fr-FR"/>
              <a:t>N° de page</a:t>
            </a:r>
          </a:p>
        </p:txBody>
      </p:sp>
      <p:sp>
        <p:nvSpPr>
          <p:cNvPr id="54" name="Rectangle 37"/>
          <p:cNvSpPr>
            <a:spLocks noGrp="1"/>
          </p:cNvSpPr>
          <p:nvPr>
            <p:ph type="body" sz="quarter" idx="28" hasCustomPrompt="1"/>
          </p:nvPr>
        </p:nvSpPr>
        <p:spPr>
          <a:xfrm>
            <a:off x="7696200" y="3581400"/>
            <a:ext cx="685800" cy="228600"/>
          </a:xfrm>
          <a:solidFill>
            <a:schemeClr val="accent6">
              <a:shade val="75000"/>
            </a:schemeClr>
          </a:solidFill>
        </p:spPr>
        <p:txBody>
          <a:bodyPr anchor="ctr"/>
          <a:lstStyle>
            <a:lvl1pPr algn="r" eaLnBrk="1" latinLnBrk="0" hangingPunct="1">
              <a:buFontTx/>
              <a:buNone/>
              <a:defRPr kumimoji="0" lang="fr-FR" sz="1100">
                <a:solidFill>
                  <a:schemeClr val="bg1"/>
                </a:solidFill>
              </a:defRPr>
            </a:lvl1pPr>
            <a:extLst/>
          </a:lstStyle>
          <a:p>
            <a:pPr lvl="0"/>
            <a:r>
              <a:rPr kumimoji="0" lang="fr-FR"/>
              <a:t>N° de page</a:t>
            </a:r>
          </a:p>
        </p:txBody>
      </p:sp>
      <p:sp>
        <p:nvSpPr>
          <p:cNvPr id="56" name="Rectangle 37"/>
          <p:cNvSpPr>
            <a:spLocks noGrp="1"/>
          </p:cNvSpPr>
          <p:nvPr>
            <p:ph type="body" sz="quarter" idx="30" hasCustomPrompt="1"/>
          </p:nvPr>
        </p:nvSpPr>
        <p:spPr>
          <a:xfrm>
            <a:off x="7696200" y="4038600"/>
            <a:ext cx="685800" cy="228600"/>
          </a:xfrm>
          <a:solidFill>
            <a:schemeClr val="accent6">
              <a:shade val="75000"/>
            </a:schemeClr>
          </a:solidFill>
        </p:spPr>
        <p:txBody>
          <a:bodyPr anchor="ctr"/>
          <a:lstStyle>
            <a:lvl1pPr algn="r" eaLnBrk="1" latinLnBrk="0" hangingPunct="1">
              <a:buFontTx/>
              <a:buNone/>
              <a:defRPr kumimoji="0" lang="fr-FR" sz="1100">
                <a:solidFill>
                  <a:schemeClr val="bg1"/>
                </a:solidFill>
              </a:defRPr>
            </a:lvl1pPr>
            <a:extLst/>
          </a:lstStyle>
          <a:p>
            <a:pPr lvl="0"/>
            <a:r>
              <a:rPr kumimoji="0" lang="fr-FR"/>
              <a:t>N° de page</a:t>
            </a:r>
          </a:p>
        </p:txBody>
      </p:sp>
      <p:sp>
        <p:nvSpPr>
          <p:cNvPr id="58" name="Rectangle 37"/>
          <p:cNvSpPr>
            <a:spLocks noGrp="1"/>
          </p:cNvSpPr>
          <p:nvPr>
            <p:ph type="body" sz="quarter" idx="32" hasCustomPrompt="1"/>
          </p:nvPr>
        </p:nvSpPr>
        <p:spPr>
          <a:xfrm>
            <a:off x="7696200" y="4495800"/>
            <a:ext cx="685800" cy="228600"/>
          </a:xfrm>
          <a:solidFill>
            <a:schemeClr val="accent6">
              <a:shade val="75000"/>
            </a:schemeClr>
          </a:solidFill>
        </p:spPr>
        <p:txBody>
          <a:bodyPr anchor="ctr"/>
          <a:lstStyle>
            <a:lvl1pPr algn="r" eaLnBrk="1" latinLnBrk="0" hangingPunct="1">
              <a:buFontTx/>
              <a:buNone/>
              <a:defRPr kumimoji="0" lang="fr-FR" sz="1100">
                <a:solidFill>
                  <a:schemeClr val="bg1"/>
                </a:solidFill>
              </a:defRPr>
            </a:lvl1pPr>
            <a:extLst/>
          </a:lstStyle>
          <a:p>
            <a:pPr lvl="0"/>
            <a:r>
              <a:rPr kumimoji="0" lang="fr-FR"/>
              <a:t>N° de page</a:t>
            </a:r>
          </a:p>
        </p:txBody>
      </p:sp>
      <p:sp>
        <p:nvSpPr>
          <p:cNvPr id="27" name="Rectangle 37"/>
          <p:cNvSpPr>
            <a:spLocks noGrp="1"/>
          </p:cNvSpPr>
          <p:nvPr>
            <p:ph type="body" sz="quarter" idx="34" hasCustomPrompt="1"/>
          </p:nvPr>
        </p:nvSpPr>
        <p:spPr>
          <a:xfrm>
            <a:off x="7696200" y="4953000"/>
            <a:ext cx="685800" cy="228600"/>
          </a:xfrm>
          <a:solidFill>
            <a:schemeClr val="accent6">
              <a:shade val="75000"/>
            </a:schemeClr>
          </a:solidFill>
        </p:spPr>
        <p:txBody>
          <a:bodyPr anchor="ctr"/>
          <a:lstStyle>
            <a:lvl1pPr algn="r" eaLnBrk="1" latinLnBrk="0" hangingPunct="1">
              <a:buFontTx/>
              <a:buNone/>
              <a:defRPr kumimoji="0" lang="fr-FR" sz="1100">
                <a:solidFill>
                  <a:schemeClr val="bg1"/>
                </a:solidFill>
              </a:defRPr>
            </a:lvl1pPr>
            <a:extLst/>
          </a:lstStyle>
          <a:p>
            <a:pPr lvl="0"/>
            <a:r>
              <a:rPr kumimoji="0" lang="fr-FR"/>
              <a:t>N° de page</a:t>
            </a:r>
          </a:p>
        </p:txBody>
      </p:sp>
      <p:sp>
        <p:nvSpPr>
          <p:cNvPr id="29" name="Rectangle 37"/>
          <p:cNvSpPr>
            <a:spLocks noGrp="1"/>
          </p:cNvSpPr>
          <p:nvPr>
            <p:ph type="body" sz="quarter" idx="36" hasCustomPrompt="1"/>
          </p:nvPr>
        </p:nvSpPr>
        <p:spPr>
          <a:xfrm>
            <a:off x="7696200" y="5410200"/>
            <a:ext cx="685800" cy="228600"/>
          </a:xfrm>
          <a:solidFill>
            <a:schemeClr val="accent6">
              <a:shade val="75000"/>
            </a:schemeClr>
          </a:solidFill>
        </p:spPr>
        <p:txBody>
          <a:bodyPr anchor="ctr"/>
          <a:lstStyle>
            <a:lvl1pPr algn="r" eaLnBrk="1" latinLnBrk="0" hangingPunct="1">
              <a:buFontTx/>
              <a:buNone/>
              <a:defRPr kumimoji="0" lang="fr-FR" sz="1100">
                <a:solidFill>
                  <a:schemeClr val="bg1"/>
                </a:solidFill>
              </a:defRPr>
            </a:lvl1pPr>
            <a:extLst/>
          </a:lstStyle>
          <a:p>
            <a:pPr lvl="0"/>
            <a:r>
              <a:rPr kumimoji="0" lang="fr-FR"/>
              <a:t>N° de page</a:t>
            </a:r>
          </a:p>
        </p:txBody>
      </p:sp>
      <p:sp>
        <p:nvSpPr>
          <p:cNvPr id="30" name="Rectangle 37"/>
          <p:cNvSpPr>
            <a:spLocks noGrp="1"/>
          </p:cNvSpPr>
          <p:nvPr>
            <p:ph type="body" sz="quarter" idx="37" hasCustomPrompt="1"/>
          </p:nvPr>
        </p:nvSpPr>
        <p:spPr>
          <a:xfrm>
            <a:off x="310896" y="5867400"/>
            <a:ext cx="7385304" cy="228600"/>
          </a:xfrm>
          <a:solidFill>
            <a:schemeClr val="tx2">
              <a:tint val="40000"/>
            </a:schemeClr>
          </a:solidFill>
        </p:spPr>
        <p:txBody>
          <a:bodyPr anchor="ctr">
            <a:noAutofit/>
          </a:bodyPr>
          <a:lstStyle>
            <a:lvl1pPr eaLnBrk="1" latinLnBrk="0" hangingPunct="1">
              <a:buFontTx/>
              <a:buNone/>
              <a:defRPr kumimoji="0" lang="fr-FR" sz="1100"/>
            </a:lvl1pPr>
            <a:extLst/>
          </a:lstStyle>
          <a:p>
            <a:pPr lvl="0"/>
            <a:r>
              <a:rPr kumimoji="0" lang="fr-FR"/>
              <a:t>Cliquez pour ajouter un élément à l'ordre du jour</a:t>
            </a:r>
          </a:p>
        </p:txBody>
      </p:sp>
      <p:sp>
        <p:nvSpPr>
          <p:cNvPr id="31" name="Rectangle 37"/>
          <p:cNvSpPr>
            <a:spLocks noGrp="1"/>
          </p:cNvSpPr>
          <p:nvPr>
            <p:ph type="body" sz="quarter" idx="38" hasCustomPrompt="1"/>
          </p:nvPr>
        </p:nvSpPr>
        <p:spPr>
          <a:xfrm>
            <a:off x="7696200" y="5867400"/>
            <a:ext cx="685800" cy="228600"/>
          </a:xfrm>
          <a:solidFill>
            <a:schemeClr val="accent6">
              <a:shade val="75000"/>
            </a:schemeClr>
          </a:solidFill>
        </p:spPr>
        <p:txBody>
          <a:bodyPr anchor="ctr"/>
          <a:lstStyle>
            <a:lvl1pPr algn="r" eaLnBrk="1" latinLnBrk="0" hangingPunct="1">
              <a:buFontTx/>
              <a:buNone/>
              <a:defRPr kumimoji="0" lang="fr-FR" sz="1100">
                <a:solidFill>
                  <a:schemeClr val="bg1"/>
                </a:solidFill>
              </a:defRPr>
            </a:lvl1pPr>
            <a:extLst/>
          </a:lstStyle>
          <a:p>
            <a:pPr lvl="0"/>
            <a:r>
              <a:rPr kumimoji="0" lang="fr-FR"/>
              <a:t>N° de page</a:t>
            </a:r>
          </a:p>
        </p:txBody>
      </p:sp>
      <p:sp>
        <p:nvSpPr>
          <p:cNvPr id="32" name="Rectangle 32"/>
          <p:cNvSpPr>
            <a:spLocks noGrp="1"/>
          </p:cNvSpPr>
          <p:nvPr>
            <p:ph type="dt" sz="half" idx="39"/>
          </p:nvPr>
        </p:nvSpPr>
        <p:spPr/>
        <p:txBody>
          <a:bodyPr/>
          <a:lstStyle>
            <a:lvl1pPr eaLnBrk="1" latinLnBrk="0" hangingPunct="1">
              <a:defRPr kumimoji="0" lang="fr-FR" sz="1100"/>
            </a:lvl1pPr>
            <a:extLst/>
          </a:lstStyle>
          <a:p>
            <a:pPr algn="r"/>
            <a:fld id="{F17F374F-8F2E-42FC-B8C0-8EDFCA32CD96}" type="datetime1">
              <a:rPr kumimoji="0" lang="fr-FR" sz="1100"/>
              <a:pPr algn="r"/>
              <a:t>jj/01/aa</a:t>
            </a:fld>
            <a:endParaRPr kumimoji="0" lang="fr-FR" sz="1100"/>
          </a:p>
        </p:txBody>
      </p:sp>
      <p:sp>
        <p:nvSpPr>
          <p:cNvPr id="33" name="Rectangle 33"/>
          <p:cNvSpPr>
            <a:spLocks noGrp="1"/>
          </p:cNvSpPr>
          <p:nvPr>
            <p:ph type="sldNum" sz="quarter" idx="40"/>
          </p:nvPr>
        </p:nvSpPr>
        <p:spPr/>
        <p:txBody>
          <a:bodyPr/>
          <a:lstStyle/>
          <a:p>
            <a:pPr algn="r"/>
            <a:fld id="{256D3EEF-DE4E-429D-8EC4-DDC531AFF587}" type="slidenum">
              <a:rPr kumimoji="0" lang="fr-FR" sz="1000"/>
              <a:pPr algn="r"/>
              <a:t>‹N°›</a:t>
            </a:fld>
            <a:endParaRPr kumimoji="0" lang="fr-FR"/>
          </a:p>
        </p:txBody>
      </p:sp>
      <p:sp>
        <p:nvSpPr>
          <p:cNvPr id="34" name="Rectangle 34"/>
          <p:cNvSpPr>
            <a:spLocks noGrp="1"/>
          </p:cNvSpPr>
          <p:nvPr>
            <p:ph type="ftr" sz="quarter" idx="41"/>
          </p:nvPr>
        </p:nvSpPr>
        <p:spPr/>
        <p:txBody>
          <a:bodyPr/>
          <a:lstStyle/>
          <a:p>
            <a:endParaRPr kumimoji="0"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En-tête de section">
    <p:spTree>
      <p:nvGrpSpPr>
        <p:cNvPr id="1" name=""/>
        <p:cNvGrpSpPr/>
        <p:nvPr/>
      </p:nvGrpSpPr>
      <p:grpSpPr>
        <a:xfrm>
          <a:off x="0" y="0"/>
          <a:ext cx="0" cy="0"/>
          <a:chOff x="0" y="0"/>
          <a:chExt cx="0" cy="0"/>
        </a:xfrm>
      </p:grpSpPr>
      <p:sp>
        <p:nvSpPr>
          <p:cNvPr id="9" name="Rectangle 8"/>
          <p:cNvSpPr/>
          <p:nvPr userDrawn="1"/>
        </p:nvSpPr>
        <p:spPr>
          <a:xfrm>
            <a:off x="0" y="4038600"/>
            <a:ext cx="9144000" cy="609600"/>
          </a:xfrm>
          <a:prstGeom prst="rect">
            <a:avLst/>
          </a:prstGeom>
          <a:solidFill>
            <a:schemeClr val="accent6">
              <a:shade val="75000"/>
            </a:schemeClr>
          </a:solidFill>
          <a:ln w="25400" cap="rnd" cmpd="sng" algn="ctr">
            <a:noFill/>
            <a:prstDash val="solid"/>
          </a:ln>
          <a:effectLst/>
        </p:spPr>
        <p:style>
          <a:lnRef idx="2">
            <a:schemeClr val="accent6"/>
          </a:lnRef>
          <a:fillRef idx="1">
            <a:schemeClr val="lt1"/>
          </a:fillRef>
          <a:effectRef idx="0">
            <a:schemeClr val="accent6"/>
          </a:effectRef>
          <a:fontRef idx="minor">
            <a:schemeClr val="dk1"/>
          </a:fontRef>
        </p:style>
        <p:txBody>
          <a:bodyPr anchor="ctr"/>
          <a:lstStyle/>
          <a:p>
            <a:pPr algn="ctr"/>
            <a:endParaRPr kumimoji="0" lang="fr-FR"/>
          </a:p>
        </p:txBody>
      </p:sp>
      <p:sp>
        <p:nvSpPr>
          <p:cNvPr id="14" name="Title 13"/>
          <p:cNvSpPr>
            <a:spLocks noGrp="1"/>
          </p:cNvSpPr>
          <p:nvPr>
            <p:ph type="ctrTitle"/>
          </p:nvPr>
        </p:nvSpPr>
        <p:spPr>
          <a:xfrm>
            <a:off x="228600" y="4114800"/>
            <a:ext cx="7239000" cy="533400"/>
          </a:xfrm>
          <a:noFill/>
        </p:spPr>
        <p:txBody>
          <a:bodyPr vert="horz"/>
          <a:lstStyle>
            <a:lvl1pPr algn="l" eaLnBrk="1" latinLnBrk="0" hangingPunct="1">
              <a:defRPr kumimoji="0" lang="fr-FR" sz="2000" b="0" cap="all" spc="150" baseline="0">
                <a:solidFill>
                  <a:schemeClr val="bg1"/>
                </a:solidFill>
              </a:defRPr>
            </a:lvl1pPr>
            <a:extLst/>
          </a:lstStyle>
          <a:p>
            <a:r>
              <a:rPr kumimoji="0" lang="fr-FR" smtClean="0"/>
              <a:t>Modifiez le style du titre</a:t>
            </a:r>
            <a:endParaRPr kumimoji="0" lang="fr-FR"/>
          </a:p>
        </p:txBody>
      </p:sp>
      <p:sp>
        <p:nvSpPr>
          <p:cNvPr id="3" name="Rectangle 3"/>
          <p:cNvSpPr>
            <a:spLocks noGrp="1"/>
          </p:cNvSpPr>
          <p:nvPr>
            <p:ph type="dt" sz="half" idx="10"/>
          </p:nvPr>
        </p:nvSpPr>
        <p:spPr>
          <a:xfrm>
            <a:off x="228600" y="6477000"/>
            <a:ext cx="1600200" cy="304800"/>
          </a:xfrm>
        </p:spPr>
        <p:txBody>
          <a:bodyPr anchor="ctr"/>
          <a:lstStyle>
            <a:lvl1pPr algn="l" eaLnBrk="1" latinLnBrk="0" hangingPunct="1">
              <a:defRPr kumimoji="0" lang="fr-FR">
                <a:solidFill>
                  <a:srgbClr val="A0A0A0"/>
                </a:solidFill>
              </a:defRPr>
            </a:lvl1pPr>
            <a:extLst/>
          </a:lstStyle>
          <a:p>
            <a:fld id="{5A8D346D-A53F-433C-9D37-45A337EA482C}" type="datetime1">
              <a:pPr/>
              <a:t>jj/01/aa</a:t>
            </a:fld>
            <a:endParaRPr kumimoji="0" lang="fr-FR"/>
          </a:p>
        </p:txBody>
      </p:sp>
      <p:sp>
        <p:nvSpPr>
          <p:cNvPr id="4" name="Rectangle 4"/>
          <p:cNvSpPr>
            <a:spLocks noGrp="1"/>
          </p:cNvSpPr>
          <p:nvPr>
            <p:ph type="ftr" sz="quarter" idx="11"/>
          </p:nvPr>
        </p:nvSpPr>
        <p:spPr>
          <a:xfrm>
            <a:off x="2705100" y="6477000"/>
            <a:ext cx="3733800" cy="304800"/>
          </a:xfrm>
        </p:spPr>
        <p:txBody>
          <a:bodyPr/>
          <a:lstStyle>
            <a:lvl1pPr eaLnBrk="1" latinLnBrk="0" hangingPunct="1">
              <a:defRPr kumimoji="0" lang="fr-FR">
                <a:solidFill>
                  <a:schemeClr val="bg1"/>
                </a:solidFill>
              </a:defRPr>
            </a:lvl1pPr>
            <a:extLst/>
          </a:lstStyle>
          <a:p>
            <a:endParaRPr kumimoji="0" lang="fr-FR">
              <a:solidFill>
                <a:schemeClr val="bg1"/>
              </a:solidFill>
            </a:endParaRPr>
          </a:p>
        </p:txBody>
      </p:sp>
      <p:sp>
        <p:nvSpPr>
          <p:cNvPr id="13" name="Slide Number Placeholder 12"/>
          <p:cNvSpPr>
            <a:spLocks noGrp="1"/>
          </p:cNvSpPr>
          <p:nvPr>
            <p:ph type="sldNum" sz="quarter" idx="12"/>
          </p:nvPr>
        </p:nvSpPr>
        <p:spPr>
          <a:xfrm>
            <a:off x="6477000" y="6477000"/>
            <a:ext cx="1021080" cy="304800"/>
          </a:xfrm>
        </p:spPr>
        <p:txBody>
          <a:bodyPr anchor="ctr"/>
          <a:lstStyle/>
          <a:p>
            <a:pPr algn="r"/>
            <a:fld id="{256D3EEF-DE4E-429D-8EC4-DDC531AFF587}" type="slidenum">
              <a:rPr kumimoji="0" lang="fr-FR" sz="1000"/>
              <a:pPr algn="r"/>
              <a:t>‹N°›</a:t>
            </a:fld>
            <a:endParaRPr kumimoji="0" lang="fr-FR"/>
          </a:p>
        </p:txBody>
      </p:sp>
      <p:pic>
        <p:nvPicPr>
          <p:cNvPr id="10" name="Rectangle 9"/>
          <p:cNvPicPr>
            <a:picLocks noChangeAspect="1"/>
          </p:cNvPicPr>
          <p:nvPr/>
        </p:nvPicPr>
        <p:blipFill>
          <a:blip r:embed="rId2">
            <a:duotone>
              <a:schemeClr val="accent4"/>
              <a:srgbClr val="FFFFFF"/>
            </a:duotone>
          </a:blip>
          <a:stretch>
            <a:fillRect/>
          </a:stretch>
        </p:blipFill>
        <p:spPr>
          <a:xfrm>
            <a:off x="7601712" y="6239256"/>
            <a:ext cx="838200" cy="616077"/>
          </a:xfrm>
          <a:prstGeom prst="rect">
            <a:avLst/>
          </a:prstGeom>
          <a:noFill/>
          <a:ln>
            <a:noFill/>
          </a:ln>
        </p:spPr>
      </p:pic>
      <p:sp>
        <p:nvSpPr>
          <p:cNvPr id="11" name="Rectangle 10"/>
          <p:cNvSpPr/>
          <p:nvPr userDrawn="1"/>
        </p:nvSpPr>
        <p:spPr>
          <a:xfrm>
            <a:off x="0" y="4645880"/>
            <a:ext cx="9144000" cy="27432"/>
          </a:xfrm>
          <a:prstGeom prst="rect">
            <a:avLst/>
          </a:prstGeom>
          <a:solidFill>
            <a:schemeClr val="accent4"/>
          </a:solidFill>
          <a:ln w="25400" cap="rnd" cmpd="sng" algn="ctr">
            <a:noFill/>
            <a:prstDash val="solid"/>
          </a:ln>
        </p:spPr>
        <p:style>
          <a:lnRef idx="2">
            <a:schemeClr val="accent6"/>
          </a:lnRef>
          <a:fillRef idx="1">
            <a:schemeClr val="lt1"/>
          </a:fillRef>
          <a:effectRef idx="0">
            <a:schemeClr val="accent6"/>
          </a:effectRef>
          <a:fontRef idx="minor">
            <a:schemeClr val="dk1"/>
          </a:fontRef>
        </p:style>
        <p:txBody>
          <a:bodyPr anchor="ctr"/>
          <a:lstStyle/>
          <a:p>
            <a:pPr algn="ctr"/>
            <a:endParaRPr kumimoji="0"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re uniquement">
    <p:spTree>
      <p:nvGrpSpPr>
        <p:cNvPr id="1" name=""/>
        <p:cNvGrpSpPr/>
        <p:nvPr/>
      </p:nvGrpSpPr>
      <p:grpSpPr>
        <a:xfrm>
          <a:off x="0" y="0"/>
          <a:ext cx="0" cy="0"/>
          <a:chOff x="0" y="0"/>
          <a:chExt cx="0" cy="0"/>
        </a:xfrm>
      </p:grpSpPr>
      <p:sp>
        <p:nvSpPr>
          <p:cNvPr id="29" name="Rectangle 2"/>
          <p:cNvSpPr>
            <a:spLocks noGrp="1"/>
          </p:cNvSpPr>
          <p:nvPr>
            <p:ph type="title"/>
          </p:nvPr>
        </p:nvSpPr>
        <p:spPr/>
        <p:txBody>
          <a:bodyPr/>
          <a:lstStyle/>
          <a:p>
            <a:pPr eaLnBrk="1" latinLnBrk="0" hangingPunct="1"/>
            <a:r>
              <a:rPr lang="fr-FR" smtClean="0"/>
              <a:t>Modifiez le style du titre</a:t>
            </a:r>
            <a:endParaRPr/>
          </a:p>
        </p:txBody>
      </p:sp>
      <p:sp>
        <p:nvSpPr>
          <p:cNvPr id="19" name="Rectangle 8"/>
          <p:cNvSpPr>
            <a:spLocks noGrp="1"/>
          </p:cNvSpPr>
          <p:nvPr>
            <p:ph type="body" sz="quarter" idx="13" hasCustomPrompt="1"/>
          </p:nvPr>
        </p:nvSpPr>
        <p:spPr>
          <a:xfrm>
            <a:off x="304800" y="381000"/>
            <a:ext cx="8077200"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7" name="Rectangle 7"/>
          <p:cNvSpPr>
            <a:spLocks noGrp="1"/>
          </p:cNvSpPr>
          <p:nvPr>
            <p:ph type="dt" sz="half" idx="14"/>
          </p:nvPr>
        </p:nvSpPr>
        <p:spPr/>
        <p:txBody>
          <a:bodyPr/>
          <a:lstStyle/>
          <a:p>
            <a:pPr algn="r"/>
            <a:fld id="{F7F1F872-C5DE-403B-85F0-1024E6CA1886}" type="datetime1">
              <a:pPr algn="r"/>
              <a:t>jj/01/aa</a:t>
            </a:fld>
            <a:endParaRPr kumimoji="0" lang="fr-FR"/>
          </a:p>
        </p:txBody>
      </p:sp>
      <p:sp>
        <p:nvSpPr>
          <p:cNvPr id="8" name="Rectangle 8"/>
          <p:cNvSpPr>
            <a:spLocks noGrp="1"/>
          </p:cNvSpPr>
          <p:nvPr>
            <p:ph type="sldNum" sz="quarter" idx="15"/>
          </p:nvPr>
        </p:nvSpPr>
        <p:spPr/>
        <p:txBody>
          <a:bodyPr/>
          <a:lstStyle/>
          <a:p>
            <a:pPr algn="r"/>
            <a:fld id="{256D3EEF-DE4E-429D-8EC4-DDC531AFF587}" type="slidenum">
              <a:rPr kumimoji="0" lang="fr-FR" sz="1000"/>
              <a:pPr algn="r"/>
              <a:t>‹N°›</a:t>
            </a:fld>
            <a:endParaRPr kumimoji="0" lang="fr-FR"/>
          </a:p>
        </p:txBody>
      </p:sp>
      <p:sp>
        <p:nvSpPr>
          <p:cNvPr id="9" name="Rectangle 9"/>
          <p:cNvSpPr>
            <a:spLocks noGrp="1"/>
          </p:cNvSpPr>
          <p:nvPr>
            <p:ph type="ftr" sz="quarter" idx="16"/>
          </p:nvPr>
        </p:nvSpPr>
        <p:spPr/>
        <p:txBody>
          <a:bodyPr/>
          <a:lstStyle/>
          <a:p>
            <a:endParaRPr kumimoji="0"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Vide">
    <p:spTree>
      <p:nvGrpSpPr>
        <p:cNvPr id="1" name=""/>
        <p:cNvGrpSpPr/>
        <p:nvPr/>
      </p:nvGrpSpPr>
      <p:grpSpPr>
        <a:xfrm>
          <a:off x="0" y="0"/>
          <a:ext cx="0" cy="0"/>
          <a:chOff x="0" y="0"/>
          <a:chExt cx="0" cy="0"/>
        </a:xfrm>
      </p:grpSpPr>
      <p:sp>
        <p:nvSpPr>
          <p:cNvPr id="18" name="Rectangle 2"/>
          <p:cNvSpPr>
            <a:spLocks noGrp="1"/>
          </p:cNvSpPr>
          <p:nvPr>
            <p:ph type="title"/>
          </p:nvPr>
        </p:nvSpPr>
        <p:spPr/>
        <p:txBody>
          <a:bodyPr/>
          <a:lstStyle/>
          <a:p>
            <a:pPr eaLnBrk="1" latinLnBrk="0" hangingPunct="1"/>
            <a:r>
              <a:rPr lang="fr-FR" smtClean="0"/>
              <a:t>Modifiez le style du titre</a:t>
            </a:r>
            <a:endParaRPr/>
          </a:p>
        </p:txBody>
      </p:sp>
      <p:sp>
        <p:nvSpPr>
          <p:cNvPr id="6" name="Rectangle 6"/>
          <p:cNvSpPr>
            <a:spLocks noGrp="1"/>
          </p:cNvSpPr>
          <p:nvPr>
            <p:ph type="dt" sz="half" idx="10"/>
          </p:nvPr>
        </p:nvSpPr>
        <p:spPr/>
        <p:txBody>
          <a:bodyPr/>
          <a:lstStyle/>
          <a:p>
            <a:pPr algn="r"/>
            <a:fld id="{73B9D0E9-7F95-4423-9114-95494EF8154E}" type="datetime1">
              <a:pPr algn="r"/>
              <a:t>jj/01/aa</a:t>
            </a:fld>
            <a:endParaRPr kumimoji="0" lang="fr-FR"/>
          </a:p>
        </p:txBody>
      </p:sp>
      <p:sp>
        <p:nvSpPr>
          <p:cNvPr id="8" name="Rectangle 8"/>
          <p:cNvSpPr>
            <a:spLocks noGrp="1"/>
          </p:cNvSpPr>
          <p:nvPr>
            <p:ph type="sldNum" sz="quarter" idx="11"/>
          </p:nvPr>
        </p:nvSpPr>
        <p:spPr/>
        <p:txBody>
          <a:bodyPr/>
          <a:lstStyle/>
          <a:p>
            <a:pPr algn="r"/>
            <a:fld id="{256D3EEF-DE4E-429D-8EC4-DDC531AFF587}" type="slidenum">
              <a:rPr kumimoji="0" lang="fr-FR" sz="1000"/>
              <a:pPr algn="r"/>
              <a:t>‹N°›</a:t>
            </a:fld>
            <a:endParaRPr kumimoji="0" lang="fr-FR"/>
          </a:p>
        </p:txBody>
      </p:sp>
      <p:sp>
        <p:nvSpPr>
          <p:cNvPr id="9" name="Rectangle 9"/>
          <p:cNvSpPr>
            <a:spLocks noGrp="1"/>
          </p:cNvSpPr>
          <p:nvPr>
            <p:ph type="ftr" sz="quarter" idx="12"/>
          </p:nvPr>
        </p:nvSpPr>
        <p:spPr/>
        <p:txBody>
          <a:bodyPr/>
          <a:lstStyle/>
          <a:p>
            <a:endParaRPr kumimoji="0"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 pose">
    <p:spTree>
      <p:nvGrpSpPr>
        <p:cNvPr id="1" name=""/>
        <p:cNvGrpSpPr/>
        <p:nvPr/>
      </p:nvGrpSpPr>
      <p:grpSpPr>
        <a:xfrm>
          <a:off x="0" y="0"/>
          <a:ext cx="0" cy="0"/>
          <a:chOff x="0" y="0"/>
          <a:chExt cx="0" cy="0"/>
        </a:xfrm>
      </p:grpSpPr>
      <p:sp>
        <p:nvSpPr>
          <p:cNvPr id="2" name="Rectangle 2"/>
          <p:cNvSpPr>
            <a:spLocks noGrp="1"/>
          </p:cNvSpPr>
          <p:nvPr>
            <p:ph type="title"/>
          </p:nvPr>
        </p:nvSpPr>
        <p:spPr/>
        <p:txBody>
          <a:bodyPr/>
          <a:lstStyle/>
          <a:p>
            <a:pPr eaLnBrk="1" latinLnBrk="0" hangingPunct="1"/>
            <a:r>
              <a:rPr lang="fr-FR" smtClean="0"/>
              <a:t>Modifiez le style du titre</a:t>
            </a:r>
            <a:endParaRPr/>
          </a:p>
        </p:txBody>
      </p:sp>
      <p:sp>
        <p:nvSpPr>
          <p:cNvPr id="8" name="Rectangle 8"/>
          <p:cNvSpPr>
            <a:spLocks noGrp="1"/>
          </p:cNvSpPr>
          <p:nvPr>
            <p:ph type="body" sz="quarter" idx="13" hasCustomPrompt="1"/>
          </p:nvPr>
        </p:nvSpPr>
        <p:spPr>
          <a:xfrm>
            <a:off x="304800" y="381000"/>
            <a:ext cx="8077200"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11" name="Rectangle 11"/>
          <p:cNvSpPr>
            <a:spLocks noGrp="1"/>
          </p:cNvSpPr>
          <p:nvPr>
            <p:ph sz="quarter" idx="15"/>
          </p:nvPr>
        </p:nvSpPr>
        <p:spPr>
          <a:xfrm>
            <a:off x="304800" y="609600"/>
            <a:ext cx="8077200" cy="5638800"/>
          </a:xfrm>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9" name="Rectangle 9"/>
          <p:cNvSpPr>
            <a:spLocks noGrp="1"/>
          </p:cNvSpPr>
          <p:nvPr>
            <p:ph type="dt" sz="half" idx="16"/>
          </p:nvPr>
        </p:nvSpPr>
        <p:spPr/>
        <p:txBody>
          <a:bodyPr/>
          <a:lstStyle/>
          <a:p>
            <a:pPr algn="r"/>
            <a:fld id="{828FD173-2CB3-4214-8741-970D8D476901}" type="datetime1">
              <a:pPr algn="r"/>
              <a:t>jj/01/aa</a:t>
            </a:fld>
            <a:endParaRPr kumimoji="0" lang="fr-FR"/>
          </a:p>
        </p:txBody>
      </p:sp>
      <p:sp>
        <p:nvSpPr>
          <p:cNvPr id="10" name="Rectangle 10"/>
          <p:cNvSpPr>
            <a:spLocks noGrp="1"/>
          </p:cNvSpPr>
          <p:nvPr>
            <p:ph type="sldNum" sz="quarter" idx="17"/>
          </p:nvPr>
        </p:nvSpPr>
        <p:spPr/>
        <p:txBody>
          <a:bodyPr/>
          <a:lstStyle/>
          <a:p>
            <a:pPr algn="r"/>
            <a:fld id="{256D3EEF-DE4E-429D-8EC4-DDC531AFF587}" type="slidenum">
              <a:rPr kumimoji="0" lang="fr-FR" sz="1000"/>
              <a:pPr algn="r"/>
              <a:t>‹N°›</a:t>
            </a:fld>
            <a:endParaRPr kumimoji="0" lang="fr-FR"/>
          </a:p>
        </p:txBody>
      </p:sp>
      <p:sp>
        <p:nvSpPr>
          <p:cNvPr id="12" name="Rectangle 12"/>
          <p:cNvSpPr>
            <a:spLocks noGrp="1"/>
          </p:cNvSpPr>
          <p:nvPr>
            <p:ph type="ftr" sz="quarter" idx="18"/>
          </p:nvPr>
        </p:nvSpPr>
        <p:spPr/>
        <p:txBody>
          <a:bodyPr/>
          <a:lstStyle/>
          <a:p>
            <a:endParaRPr kumimoji="0"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 poses">
    <p:spTree>
      <p:nvGrpSpPr>
        <p:cNvPr id="1" name=""/>
        <p:cNvGrpSpPr/>
        <p:nvPr/>
      </p:nvGrpSpPr>
      <p:grpSpPr>
        <a:xfrm>
          <a:off x="0" y="0"/>
          <a:ext cx="0" cy="0"/>
          <a:chOff x="0" y="0"/>
          <a:chExt cx="0" cy="0"/>
        </a:xfrm>
      </p:grpSpPr>
      <p:sp>
        <p:nvSpPr>
          <p:cNvPr id="19" name="Rectangle 2"/>
          <p:cNvSpPr>
            <a:spLocks noGrp="1"/>
          </p:cNvSpPr>
          <p:nvPr>
            <p:ph type="title"/>
          </p:nvPr>
        </p:nvSpPr>
        <p:spPr/>
        <p:txBody>
          <a:bodyPr/>
          <a:lstStyle/>
          <a:p>
            <a:pPr eaLnBrk="1" latinLnBrk="0" hangingPunct="1"/>
            <a:r>
              <a:rPr lang="fr-FR" smtClean="0"/>
              <a:t>Modifiez le style du titre</a:t>
            </a:r>
            <a:endParaRPr/>
          </a:p>
        </p:txBody>
      </p:sp>
      <p:sp>
        <p:nvSpPr>
          <p:cNvPr id="31" name="Rectangle 8"/>
          <p:cNvSpPr>
            <a:spLocks noGrp="1"/>
          </p:cNvSpPr>
          <p:nvPr>
            <p:ph type="body" sz="quarter" idx="13" hasCustomPrompt="1"/>
          </p:nvPr>
        </p:nvSpPr>
        <p:spPr>
          <a:xfrm>
            <a:off x="304800" y="381000"/>
            <a:ext cx="3965448"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9" name="Rectangle 11"/>
          <p:cNvSpPr>
            <a:spLocks noGrp="1"/>
          </p:cNvSpPr>
          <p:nvPr>
            <p:ph sz="quarter" idx="15"/>
          </p:nvPr>
        </p:nvSpPr>
        <p:spPr>
          <a:xfrm>
            <a:off x="304800" y="609600"/>
            <a:ext cx="3962400" cy="5638800"/>
          </a:xfrm>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14" name="Rectangle 8"/>
          <p:cNvSpPr>
            <a:spLocks noGrp="1"/>
          </p:cNvSpPr>
          <p:nvPr>
            <p:ph type="body" sz="quarter" idx="16" hasCustomPrompt="1"/>
          </p:nvPr>
        </p:nvSpPr>
        <p:spPr>
          <a:xfrm>
            <a:off x="4416552" y="381000"/>
            <a:ext cx="3965448"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15" name="Rectangle 11"/>
          <p:cNvSpPr>
            <a:spLocks noGrp="1"/>
          </p:cNvSpPr>
          <p:nvPr>
            <p:ph sz="quarter" idx="17"/>
          </p:nvPr>
        </p:nvSpPr>
        <p:spPr>
          <a:xfrm>
            <a:off x="4416552" y="609600"/>
            <a:ext cx="3962400" cy="5638800"/>
          </a:xfrm>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13" name="Rectangle 13"/>
          <p:cNvSpPr>
            <a:spLocks noGrp="1"/>
          </p:cNvSpPr>
          <p:nvPr>
            <p:ph type="dt" sz="half" idx="18"/>
          </p:nvPr>
        </p:nvSpPr>
        <p:spPr/>
        <p:txBody>
          <a:bodyPr/>
          <a:lstStyle/>
          <a:p>
            <a:pPr algn="r"/>
            <a:fld id="{A1704A40-8D3B-4404-9986-2B5D36474D63}" type="datetime1">
              <a:pPr algn="r"/>
              <a:t>jj/01/aa</a:t>
            </a:fld>
            <a:endParaRPr kumimoji="0" lang="fr-FR"/>
          </a:p>
        </p:txBody>
      </p:sp>
      <p:sp>
        <p:nvSpPr>
          <p:cNvPr id="16" name="Rectangle 16"/>
          <p:cNvSpPr>
            <a:spLocks noGrp="1"/>
          </p:cNvSpPr>
          <p:nvPr>
            <p:ph type="sldNum" sz="quarter" idx="19"/>
          </p:nvPr>
        </p:nvSpPr>
        <p:spPr/>
        <p:txBody>
          <a:bodyPr/>
          <a:lstStyle/>
          <a:p>
            <a:pPr algn="r"/>
            <a:fld id="{256D3EEF-DE4E-429D-8EC4-DDC531AFF587}" type="slidenum">
              <a:rPr kumimoji="0" lang="fr-FR" sz="1000"/>
              <a:pPr algn="r"/>
              <a:t>‹N°›</a:t>
            </a:fld>
            <a:endParaRPr kumimoji="0" lang="fr-FR"/>
          </a:p>
        </p:txBody>
      </p:sp>
      <p:sp>
        <p:nvSpPr>
          <p:cNvPr id="17" name="Rectangle 17"/>
          <p:cNvSpPr>
            <a:spLocks noGrp="1"/>
          </p:cNvSpPr>
          <p:nvPr>
            <p:ph type="ftr" sz="quarter" idx="20"/>
          </p:nvPr>
        </p:nvSpPr>
        <p:spPr/>
        <p:txBody>
          <a:bodyPr/>
          <a:lstStyle/>
          <a:p>
            <a:endParaRPr kumimoji="0"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 poses : 2 Gauche, 1 Droite">
    <p:spTree>
      <p:nvGrpSpPr>
        <p:cNvPr id="1" name=""/>
        <p:cNvGrpSpPr/>
        <p:nvPr/>
      </p:nvGrpSpPr>
      <p:grpSpPr>
        <a:xfrm>
          <a:off x="0" y="0"/>
          <a:ext cx="0" cy="0"/>
          <a:chOff x="0" y="0"/>
          <a:chExt cx="0" cy="0"/>
        </a:xfrm>
      </p:grpSpPr>
      <p:sp>
        <p:nvSpPr>
          <p:cNvPr id="28" name="Rectangle 2"/>
          <p:cNvSpPr>
            <a:spLocks noGrp="1"/>
          </p:cNvSpPr>
          <p:nvPr>
            <p:ph type="title"/>
          </p:nvPr>
        </p:nvSpPr>
        <p:spPr/>
        <p:txBody>
          <a:bodyPr/>
          <a:lstStyle/>
          <a:p>
            <a:pPr eaLnBrk="1" latinLnBrk="0" hangingPunct="1"/>
            <a:r>
              <a:rPr lang="fr-FR" smtClean="0"/>
              <a:t>Modifiez le style du titre</a:t>
            </a:r>
            <a:endParaRPr/>
          </a:p>
        </p:txBody>
      </p:sp>
      <p:sp>
        <p:nvSpPr>
          <p:cNvPr id="9" name="Rectangle 8"/>
          <p:cNvSpPr>
            <a:spLocks noGrp="1"/>
          </p:cNvSpPr>
          <p:nvPr>
            <p:ph type="body" sz="quarter" idx="13" hasCustomPrompt="1"/>
          </p:nvPr>
        </p:nvSpPr>
        <p:spPr>
          <a:xfrm>
            <a:off x="304800" y="381000"/>
            <a:ext cx="3962400"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18" name="Rectangle 11"/>
          <p:cNvSpPr>
            <a:spLocks noGrp="1"/>
          </p:cNvSpPr>
          <p:nvPr>
            <p:ph sz="quarter" idx="15"/>
          </p:nvPr>
        </p:nvSpPr>
        <p:spPr>
          <a:xfrm>
            <a:off x="304800" y="609600"/>
            <a:ext cx="3962400" cy="2706624"/>
          </a:xfrm>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15" name="Rectangle 8"/>
          <p:cNvSpPr>
            <a:spLocks noGrp="1"/>
          </p:cNvSpPr>
          <p:nvPr>
            <p:ph type="body" sz="quarter" idx="16" hasCustomPrompt="1"/>
          </p:nvPr>
        </p:nvSpPr>
        <p:spPr>
          <a:xfrm>
            <a:off x="301752" y="3319272"/>
            <a:ext cx="3965448"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17" name="Rectangle 11"/>
          <p:cNvSpPr>
            <a:spLocks noGrp="1"/>
          </p:cNvSpPr>
          <p:nvPr>
            <p:ph sz="quarter" idx="17"/>
          </p:nvPr>
        </p:nvSpPr>
        <p:spPr>
          <a:xfrm>
            <a:off x="301752" y="3547872"/>
            <a:ext cx="3965448" cy="2706624"/>
          </a:xfrm>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20" name="Rectangle 8"/>
          <p:cNvSpPr>
            <a:spLocks noGrp="1"/>
          </p:cNvSpPr>
          <p:nvPr>
            <p:ph type="body" sz="quarter" idx="18" hasCustomPrompt="1"/>
          </p:nvPr>
        </p:nvSpPr>
        <p:spPr>
          <a:xfrm>
            <a:off x="4416552" y="381000"/>
            <a:ext cx="3965448"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21" name="Rectangle 11"/>
          <p:cNvSpPr>
            <a:spLocks noGrp="1"/>
          </p:cNvSpPr>
          <p:nvPr>
            <p:ph sz="quarter" idx="19"/>
          </p:nvPr>
        </p:nvSpPr>
        <p:spPr>
          <a:xfrm>
            <a:off x="4416552" y="609600"/>
            <a:ext cx="3962400" cy="5638800"/>
          </a:xfrm>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13" name="Rectangle 13"/>
          <p:cNvSpPr>
            <a:spLocks noGrp="1"/>
          </p:cNvSpPr>
          <p:nvPr>
            <p:ph type="dt" sz="half" idx="20"/>
          </p:nvPr>
        </p:nvSpPr>
        <p:spPr/>
        <p:txBody>
          <a:bodyPr/>
          <a:lstStyle/>
          <a:p>
            <a:pPr algn="r"/>
            <a:fld id="{DE3B91AD-F2C9-43CB-A84C-1D5C130F2509}" type="datetime1">
              <a:pPr algn="r"/>
              <a:t>jj/01/aa</a:t>
            </a:fld>
            <a:endParaRPr kumimoji="0" lang="fr-FR"/>
          </a:p>
        </p:txBody>
      </p:sp>
      <p:sp>
        <p:nvSpPr>
          <p:cNvPr id="19" name="Rectangle 19"/>
          <p:cNvSpPr>
            <a:spLocks noGrp="1"/>
          </p:cNvSpPr>
          <p:nvPr>
            <p:ph type="sldNum" sz="quarter" idx="21"/>
          </p:nvPr>
        </p:nvSpPr>
        <p:spPr/>
        <p:txBody>
          <a:bodyPr/>
          <a:lstStyle/>
          <a:p>
            <a:pPr algn="r"/>
            <a:fld id="{256D3EEF-DE4E-429D-8EC4-DDC531AFF587}" type="slidenum">
              <a:rPr kumimoji="0" lang="fr-FR" sz="1000"/>
              <a:pPr algn="r"/>
              <a:t>‹N°›</a:t>
            </a:fld>
            <a:endParaRPr kumimoji="0" lang="fr-FR"/>
          </a:p>
        </p:txBody>
      </p:sp>
      <p:sp>
        <p:nvSpPr>
          <p:cNvPr id="22" name="Rectangle 22"/>
          <p:cNvSpPr>
            <a:spLocks noGrp="1"/>
          </p:cNvSpPr>
          <p:nvPr>
            <p:ph type="ftr" sz="quarter" idx="22"/>
          </p:nvPr>
        </p:nvSpPr>
        <p:spPr/>
        <p:txBody>
          <a:bodyPr/>
          <a:lstStyle/>
          <a:p>
            <a:endParaRPr kumimoji="0"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 poses : 1 Gauche, 2 Droite">
    <p:spTree>
      <p:nvGrpSpPr>
        <p:cNvPr id="1" name=""/>
        <p:cNvGrpSpPr/>
        <p:nvPr/>
      </p:nvGrpSpPr>
      <p:grpSpPr>
        <a:xfrm>
          <a:off x="0" y="0"/>
          <a:ext cx="0" cy="0"/>
          <a:chOff x="0" y="0"/>
          <a:chExt cx="0" cy="0"/>
        </a:xfrm>
      </p:grpSpPr>
      <p:sp>
        <p:nvSpPr>
          <p:cNvPr id="25" name="Rectangle 2"/>
          <p:cNvSpPr>
            <a:spLocks noGrp="1"/>
          </p:cNvSpPr>
          <p:nvPr>
            <p:ph type="title"/>
          </p:nvPr>
        </p:nvSpPr>
        <p:spPr/>
        <p:txBody>
          <a:bodyPr/>
          <a:lstStyle/>
          <a:p>
            <a:pPr eaLnBrk="1" latinLnBrk="0" hangingPunct="1"/>
            <a:r>
              <a:rPr lang="fr-FR" smtClean="0"/>
              <a:t>Modifiez le style du titre</a:t>
            </a:r>
            <a:endParaRPr/>
          </a:p>
        </p:txBody>
      </p:sp>
      <p:sp>
        <p:nvSpPr>
          <p:cNvPr id="13" name="Rectangle 8"/>
          <p:cNvSpPr>
            <a:spLocks noGrp="1"/>
          </p:cNvSpPr>
          <p:nvPr>
            <p:ph type="body" sz="quarter" idx="13" hasCustomPrompt="1"/>
          </p:nvPr>
        </p:nvSpPr>
        <p:spPr>
          <a:xfrm>
            <a:off x="304800" y="381000"/>
            <a:ext cx="3965448"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14" name="Rectangle 11"/>
          <p:cNvSpPr>
            <a:spLocks noGrp="1"/>
          </p:cNvSpPr>
          <p:nvPr>
            <p:ph sz="quarter" idx="15"/>
          </p:nvPr>
        </p:nvSpPr>
        <p:spPr>
          <a:xfrm>
            <a:off x="304800" y="609600"/>
            <a:ext cx="3962400" cy="5638800"/>
          </a:xfrm>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16" name="Rectangle 8"/>
          <p:cNvSpPr>
            <a:spLocks noGrp="1"/>
          </p:cNvSpPr>
          <p:nvPr>
            <p:ph type="body" sz="quarter" idx="16" hasCustomPrompt="1"/>
          </p:nvPr>
        </p:nvSpPr>
        <p:spPr>
          <a:xfrm>
            <a:off x="4419600" y="381000"/>
            <a:ext cx="3962400"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17" name="Rectangle 11"/>
          <p:cNvSpPr>
            <a:spLocks noGrp="1"/>
          </p:cNvSpPr>
          <p:nvPr>
            <p:ph sz="quarter" idx="17"/>
          </p:nvPr>
        </p:nvSpPr>
        <p:spPr>
          <a:xfrm>
            <a:off x="4419600" y="609600"/>
            <a:ext cx="3962400" cy="2706624"/>
          </a:xfrm>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19" name="Rectangle 8"/>
          <p:cNvSpPr>
            <a:spLocks noGrp="1"/>
          </p:cNvSpPr>
          <p:nvPr>
            <p:ph type="body" sz="quarter" idx="18" hasCustomPrompt="1"/>
          </p:nvPr>
        </p:nvSpPr>
        <p:spPr>
          <a:xfrm>
            <a:off x="4416552" y="3319272"/>
            <a:ext cx="3965448"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20" name="Rectangle 11"/>
          <p:cNvSpPr>
            <a:spLocks noGrp="1"/>
          </p:cNvSpPr>
          <p:nvPr>
            <p:ph sz="quarter" idx="19"/>
          </p:nvPr>
        </p:nvSpPr>
        <p:spPr>
          <a:xfrm>
            <a:off x="4416552" y="3547872"/>
            <a:ext cx="3965448" cy="2706624"/>
          </a:xfrm>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21" name="Rectangle 21"/>
          <p:cNvSpPr>
            <a:spLocks noGrp="1"/>
          </p:cNvSpPr>
          <p:nvPr>
            <p:ph type="dt" sz="half" idx="20"/>
          </p:nvPr>
        </p:nvSpPr>
        <p:spPr/>
        <p:txBody>
          <a:bodyPr/>
          <a:lstStyle/>
          <a:p>
            <a:pPr algn="r"/>
            <a:fld id="{27D93220-918A-400D-B3FA-D8B22567DEBB}" type="datetime1">
              <a:pPr algn="r"/>
              <a:t>jj/01/aa</a:t>
            </a:fld>
            <a:endParaRPr kumimoji="0" lang="fr-FR"/>
          </a:p>
        </p:txBody>
      </p:sp>
      <p:sp>
        <p:nvSpPr>
          <p:cNvPr id="22" name="Rectangle 22"/>
          <p:cNvSpPr>
            <a:spLocks noGrp="1"/>
          </p:cNvSpPr>
          <p:nvPr>
            <p:ph type="sldNum" sz="quarter" idx="21"/>
          </p:nvPr>
        </p:nvSpPr>
        <p:spPr/>
        <p:txBody>
          <a:bodyPr/>
          <a:lstStyle/>
          <a:p>
            <a:pPr algn="r"/>
            <a:fld id="{256D3EEF-DE4E-429D-8EC4-DDC531AFF587}" type="slidenum">
              <a:rPr kumimoji="0" lang="fr-FR" sz="1000"/>
              <a:pPr algn="r"/>
              <a:t>‹N°›</a:t>
            </a:fld>
            <a:endParaRPr kumimoji="0" lang="fr-FR"/>
          </a:p>
        </p:txBody>
      </p:sp>
      <p:sp>
        <p:nvSpPr>
          <p:cNvPr id="23" name="Rectangle 23"/>
          <p:cNvSpPr>
            <a:spLocks noGrp="1"/>
          </p:cNvSpPr>
          <p:nvPr>
            <p:ph type="ftr" sz="quarter" idx="22"/>
          </p:nvPr>
        </p:nvSpPr>
        <p:spPr/>
        <p:txBody>
          <a:bodyPr/>
          <a:lstStyle/>
          <a:p>
            <a:endParaRPr kumimoji="0"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10"/>
          <p:cNvSpPr/>
          <p:nvPr/>
        </p:nvSpPr>
        <p:spPr>
          <a:xfrm>
            <a:off x="8610600" y="0"/>
            <a:ext cx="533400" cy="6858000"/>
          </a:xfrm>
          <a:prstGeom prst="rect">
            <a:avLst/>
          </a:prstGeom>
          <a:solidFill>
            <a:schemeClr val="accent4"/>
          </a:solidFill>
          <a:ln w="25400" cap="rnd" cmpd="sng" algn="ctr">
            <a:noFill/>
            <a:prstDash val="solid"/>
          </a:ln>
        </p:spPr>
        <p:style>
          <a:lnRef idx="2">
            <a:schemeClr val="accent6"/>
          </a:lnRef>
          <a:fillRef idx="1">
            <a:schemeClr val="lt1"/>
          </a:fillRef>
          <a:effectRef idx="0">
            <a:schemeClr val="accent6"/>
          </a:effectRef>
          <a:fontRef idx="minor">
            <a:schemeClr val="dk1"/>
          </a:fontRef>
        </p:style>
        <p:txBody>
          <a:bodyPr anchor="ctr"/>
          <a:lstStyle/>
          <a:p>
            <a:pPr algn="ctr"/>
            <a:endParaRPr kumimoji="0" lang="fr-FR"/>
          </a:p>
        </p:txBody>
      </p:sp>
      <p:sp>
        <p:nvSpPr>
          <p:cNvPr id="2" name="Rectangle 2"/>
          <p:cNvSpPr>
            <a:spLocks noGrp="1"/>
          </p:cNvSpPr>
          <p:nvPr>
            <p:ph type="title"/>
          </p:nvPr>
        </p:nvSpPr>
        <p:spPr>
          <a:xfrm>
            <a:off x="8610600" y="381000"/>
            <a:ext cx="533400" cy="5867400"/>
          </a:xfrm>
          <a:prstGeom prst="rect">
            <a:avLst/>
          </a:prstGeom>
        </p:spPr>
        <p:txBody>
          <a:bodyPr vert="vert" anchor="ctr">
            <a:normAutofit/>
          </a:bodyPr>
          <a:lstStyle/>
          <a:p>
            <a:pPr eaLnBrk="1" latinLnBrk="0" hangingPunct="1"/>
            <a:r>
              <a:rPr kumimoji="0" lang="fr-FR" smtClean="0"/>
              <a:t>Modifiez le style du titre</a:t>
            </a:r>
            <a:endParaRPr kumimoji="0" lang="en-US" smtClean="0"/>
          </a:p>
        </p:txBody>
      </p:sp>
      <p:sp>
        <p:nvSpPr>
          <p:cNvPr id="3" name="Rectangle 3"/>
          <p:cNvSpPr>
            <a:spLocks noGrp="1"/>
          </p:cNvSpPr>
          <p:nvPr>
            <p:ph type="body" idx="1"/>
          </p:nvPr>
        </p:nvSpPr>
        <p:spPr>
          <a:xfrm>
            <a:off x="304800" y="381000"/>
            <a:ext cx="8077200" cy="5867400"/>
          </a:xfrm>
          <a:prstGeom prst="rect">
            <a:avLst/>
          </a:prstGeom>
        </p:spPr>
        <p:txBody>
          <a:bodyPr vert="horz">
            <a:normAutofit/>
          </a:bodyPr>
          <a:lstStyle/>
          <a:p>
            <a:pPr lvl="0" eaLnBrk="1" latinLnBrk="0" hangingPunct="1"/>
            <a:r>
              <a:rPr kumimoji="0" lang="fr-FR" smtClean="0"/>
              <a:t>Modifiez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4" name="Rectangle 4"/>
          <p:cNvSpPr>
            <a:spLocks noGrp="1"/>
          </p:cNvSpPr>
          <p:nvPr>
            <p:ph type="dt" sz="half" idx="2"/>
          </p:nvPr>
        </p:nvSpPr>
        <p:spPr>
          <a:xfrm>
            <a:off x="7010400" y="76200"/>
            <a:ext cx="1371600" cy="228600"/>
          </a:xfrm>
          <a:prstGeom prst="rect">
            <a:avLst/>
          </a:prstGeom>
        </p:spPr>
        <p:txBody>
          <a:bodyPr vert="horz"/>
          <a:lstStyle>
            <a:lvl1pPr algn="ctr" eaLnBrk="1" latinLnBrk="0" hangingPunct="1">
              <a:defRPr kumimoji="0" lang="fr-FR" sz="1000">
                <a:solidFill>
                  <a:schemeClr val="tx1">
                    <a:tint val="65000"/>
                  </a:schemeClr>
                </a:solidFill>
              </a:defRPr>
            </a:lvl1pPr>
            <a:extLst/>
          </a:lstStyle>
          <a:p>
            <a:pPr algn="r"/>
            <a:fld id="{CCD717AA-EA39-47F3-8A0A-15B3575EDB53}" type="datetime1">
              <a:pPr algn="r"/>
              <a:t>jj/01/aa</a:t>
            </a:fld>
            <a:endParaRPr kumimoji="0" lang="fr-FR" sz="1000">
              <a:solidFill>
                <a:schemeClr val="tx1">
                  <a:tint val="65000"/>
                </a:schemeClr>
              </a:solidFill>
            </a:endParaRPr>
          </a:p>
        </p:txBody>
      </p:sp>
      <p:sp>
        <p:nvSpPr>
          <p:cNvPr id="6" name="Rectangle 6"/>
          <p:cNvSpPr>
            <a:spLocks noGrp="1"/>
          </p:cNvSpPr>
          <p:nvPr>
            <p:ph type="sldNum" sz="quarter" idx="4"/>
          </p:nvPr>
        </p:nvSpPr>
        <p:spPr>
          <a:xfrm>
            <a:off x="6504432" y="6473952"/>
            <a:ext cx="990600" cy="304800"/>
          </a:xfrm>
          <a:prstGeom prst="rect">
            <a:avLst/>
          </a:prstGeom>
        </p:spPr>
        <p:txBody>
          <a:bodyPr vert="horz" anchor="ctr"/>
          <a:lstStyle>
            <a:lvl1pPr algn="r" eaLnBrk="1" latinLnBrk="0" hangingPunct="1">
              <a:defRPr kumimoji="0" lang="fr-FR" sz="1000"/>
            </a:lvl1pPr>
            <a:extLst/>
          </a:lstStyle>
          <a:p>
            <a:pPr algn="r"/>
            <a:fld id="{256D3EEF-DE4E-429D-8EC4-DDC531AFF587}" type="slidenum">
              <a:rPr kumimoji="0" lang="fr-FR" sz="1000"/>
              <a:pPr algn="r"/>
              <a:t>‹N°›</a:t>
            </a:fld>
            <a:endParaRPr kumimoji="0" lang="fr-FR" sz="1000"/>
          </a:p>
        </p:txBody>
      </p:sp>
      <p:sp>
        <p:nvSpPr>
          <p:cNvPr id="11" name="Rectangle 10"/>
          <p:cNvSpPr/>
          <p:nvPr/>
        </p:nvSpPr>
        <p:spPr>
          <a:xfrm>
            <a:off x="0" y="0"/>
            <a:ext cx="76200" cy="6858000"/>
          </a:xfrm>
          <a:prstGeom prst="rect">
            <a:avLst/>
          </a:prstGeom>
          <a:solidFill>
            <a:schemeClr val="accent4"/>
          </a:solidFill>
          <a:ln w="25400" cap="rnd" cmpd="sng" algn="ctr">
            <a:noFill/>
            <a:prstDash val="solid"/>
          </a:ln>
        </p:spPr>
        <p:style>
          <a:lnRef idx="2">
            <a:schemeClr val="accent6"/>
          </a:lnRef>
          <a:fillRef idx="1">
            <a:schemeClr val="lt1"/>
          </a:fillRef>
          <a:effectRef idx="0">
            <a:schemeClr val="accent6"/>
          </a:effectRef>
          <a:fontRef idx="minor">
            <a:schemeClr val="dk1"/>
          </a:fontRef>
        </p:style>
        <p:txBody>
          <a:bodyPr anchor="ctr"/>
          <a:lstStyle/>
          <a:p>
            <a:pPr algn="ctr"/>
            <a:endParaRPr kumimoji="0" lang="fr-FR"/>
          </a:p>
        </p:txBody>
      </p:sp>
      <p:sp>
        <p:nvSpPr>
          <p:cNvPr id="12" name="Rectangle 12"/>
          <p:cNvSpPr>
            <a:spLocks noGrp="1"/>
          </p:cNvSpPr>
          <p:nvPr>
            <p:ph type="ftr" sz="quarter" idx="3"/>
          </p:nvPr>
        </p:nvSpPr>
        <p:spPr>
          <a:xfrm>
            <a:off x="2705100" y="6477000"/>
            <a:ext cx="3733800" cy="304800"/>
          </a:xfrm>
          <a:prstGeom prst="rect">
            <a:avLst/>
          </a:prstGeom>
        </p:spPr>
        <p:txBody>
          <a:bodyPr vert="horz" anchor="ctr"/>
          <a:lstStyle>
            <a:lvl1pPr algn="ctr" eaLnBrk="1" latinLnBrk="0" hangingPunct="1">
              <a:defRPr kumimoji="0" lang="fr-FR" sz="1000">
                <a:solidFill>
                  <a:sysClr val="windowText" lastClr="000000"/>
                </a:solidFill>
              </a:defRPr>
            </a:lvl1pPr>
            <a:extLst/>
          </a:lstStyle>
          <a:p>
            <a:endParaRPr kumimoji="0" lang="fr-FR" sz="1000">
              <a:solidFill>
                <a:sysClr val="windowText" lastClr="000000"/>
              </a:solidFill>
            </a:endParaRPr>
          </a:p>
        </p:txBody>
      </p:sp>
      <p:pic>
        <p:nvPicPr>
          <p:cNvPr id="24" name="ContosoLogo.jpg"/>
          <p:cNvPicPr>
            <a:picLocks noChangeAspect="1"/>
          </p:cNvPicPr>
          <p:nvPr/>
        </p:nvPicPr>
        <p:blipFill>
          <a:blip r:embed="rId18">
            <a:duotone>
              <a:schemeClr val="accent4"/>
              <a:srgbClr val="FFFFFF"/>
            </a:duotone>
          </a:blip>
          <a:stretch>
            <a:fillRect/>
          </a:stretch>
        </p:blipFill>
        <p:spPr>
          <a:xfrm>
            <a:off x="7601712" y="6239256"/>
            <a:ext cx="838200" cy="616077"/>
          </a:xfrm>
          <a:prstGeom prst="rect">
            <a:avLst/>
          </a:prstGeom>
          <a:noFill/>
          <a:ln>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3" r:id="rId10"/>
    <p:sldLayoutId id="2147483658" r:id="rId11"/>
    <p:sldLayoutId id="2147483659" r:id="rId12"/>
    <p:sldLayoutId id="2147483660" r:id="rId13"/>
    <p:sldLayoutId id="2147483661" r:id="rId14"/>
    <p:sldLayoutId id="2147483662" r:id="rId15"/>
    <p:sldLayoutId id="2147483664" r:id="rId16"/>
  </p:sldLayoutIdLst>
  <p:hf sldNum="0" hdr="0" ftr="0" dt="0"/>
  <p:txStyles>
    <p:titleStyle>
      <a:lvl1pPr algn="l" rtl="0" eaLnBrk="1" latinLnBrk="0" hangingPunct="1">
        <a:spcBef>
          <a:spcPct val="0"/>
        </a:spcBef>
        <a:buNone/>
        <a:defRPr kumimoji="0" lang="fr-FR" sz="2400" cap="small" spc="0" baseline="0">
          <a:solidFill>
            <a:schemeClr val="bg1"/>
          </a:solidFill>
          <a:latin typeface="+mj-lt"/>
          <a:ea typeface="+mj-ea"/>
          <a:cs typeface="+mj-cs"/>
        </a:defRPr>
      </a:lvl1pPr>
      <a:extLst/>
    </p:titleStyle>
    <p:bodyStyle>
      <a:lvl1pPr marL="0" marR="0" indent="0" algn="l" rtl="0" eaLnBrk="1" latinLnBrk="0" hangingPunct="1">
        <a:spcBef>
          <a:spcPct val="20000"/>
        </a:spcBef>
        <a:buFontTx/>
        <a:buNone/>
        <a:defRPr kumimoji="0" lang="fr-FR" sz="1100">
          <a:solidFill>
            <a:schemeClr val="tx1"/>
          </a:solidFill>
          <a:latin typeface="+mn-lt"/>
          <a:ea typeface="+mn-ea"/>
          <a:cs typeface="+mn-cs"/>
        </a:defRPr>
      </a:lvl1pPr>
      <a:lvl2pPr marL="742950" indent="-285750" algn="l" rtl="0" eaLnBrk="1" latinLnBrk="0" hangingPunct="1">
        <a:spcBef>
          <a:spcPct val="20000"/>
        </a:spcBef>
        <a:buFontTx/>
        <a:buNone/>
        <a:defRPr kumimoji="0" lang="fr-FR" sz="1100">
          <a:solidFill>
            <a:schemeClr val="tx1"/>
          </a:solidFill>
          <a:latin typeface="+mn-lt"/>
          <a:ea typeface="+mn-ea"/>
          <a:cs typeface="+mn-cs"/>
        </a:defRPr>
      </a:lvl2pPr>
      <a:lvl3pPr marL="1143000" indent="-228600" algn="l" rtl="0" eaLnBrk="1" latinLnBrk="0" hangingPunct="1">
        <a:spcBef>
          <a:spcPct val="20000"/>
        </a:spcBef>
        <a:buFontTx/>
        <a:buNone/>
        <a:defRPr kumimoji="0" lang="fr-FR" sz="1100">
          <a:solidFill>
            <a:schemeClr val="tx1"/>
          </a:solidFill>
          <a:latin typeface="+mn-lt"/>
          <a:ea typeface="+mn-ea"/>
          <a:cs typeface="+mn-cs"/>
        </a:defRPr>
      </a:lvl3pPr>
      <a:lvl4pPr marL="1600200" indent="-228600" algn="l" rtl="0" eaLnBrk="1" latinLnBrk="0" hangingPunct="1">
        <a:spcBef>
          <a:spcPct val="20000"/>
        </a:spcBef>
        <a:buFontTx/>
        <a:buNone/>
        <a:defRPr kumimoji="0" lang="fr-FR" sz="1100">
          <a:solidFill>
            <a:schemeClr val="tx1"/>
          </a:solidFill>
          <a:latin typeface="+mn-lt"/>
          <a:ea typeface="+mn-ea"/>
          <a:cs typeface="+mn-cs"/>
        </a:defRPr>
      </a:lvl4pPr>
      <a:lvl5pPr marL="2057400" indent="-228600" algn="l" rtl="0" eaLnBrk="1" latinLnBrk="0" hangingPunct="1">
        <a:spcBef>
          <a:spcPct val="20000"/>
        </a:spcBef>
        <a:buFontTx/>
        <a:buNone/>
        <a:defRPr kumimoji="0" lang="fr-FR" sz="1100">
          <a:solidFill>
            <a:schemeClr val="tx1"/>
          </a:solidFill>
          <a:latin typeface="+mn-lt"/>
          <a:ea typeface="+mn-ea"/>
          <a:cs typeface="+mn-cs"/>
        </a:defRPr>
      </a:lvl5pPr>
      <a:lvl6pPr marL="2514600" indent="-228600" algn="l" rtl="0" eaLnBrk="1" latinLnBrk="0" hangingPunct="1">
        <a:spcBef>
          <a:spcPct val="20000"/>
        </a:spcBef>
        <a:buChar char="•"/>
        <a:defRPr kumimoji="0" lang="fr-FR" sz="2000">
          <a:solidFill>
            <a:schemeClr val="tx1"/>
          </a:solidFill>
          <a:latin typeface="+mn-lt"/>
          <a:ea typeface="+mn-ea"/>
          <a:cs typeface="+mn-cs"/>
        </a:defRPr>
      </a:lvl6pPr>
      <a:lvl7pPr marL="2971800" indent="-228600" algn="l" rtl="0" eaLnBrk="1" latinLnBrk="0" hangingPunct="1">
        <a:spcBef>
          <a:spcPct val="20000"/>
        </a:spcBef>
        <a:buChar char="•"/>
        <a:defRPr kumimoji="0" lang="fr-FR" sz="2000">
          <a:solidFill>
            <a:schemeClr val="tx1"/>
          </a:solidFill>
          <a:latin typeface="+mn-lt"/>
          <a:ea typeface="+mn-ea"/>
          <a:cs typeface="+mn-cs"/>
        </a:defRPr>
      </a:lvl7pPr>
      <a:lvl8pPr marL="3429000" indent="-228600" algn="l" rtl="0" eaLnBrk="1" latinLnBrk="0" hangingPunct="1">
        <a:spcBef>
          <a:spcPct val="20000"/>
        </a:spcBef>
        <a:buChar char="•"/>
        <a:defRPr kumimoji="0" lang="fr-FR" sz="2000">
          <a:solidFill>
            <a:schemeClr val="tx1"/>
          </a:solidFill>
          <a:latin typeface="+mn-lt"/>
          <a:ea typeface="+mn-ea"/>
          <a:cs typeface="+mn-cs"/>
        </a:defRPr>
      </a:lvl8pPr>
      <a:lvl9pPr marL="3886200" indent="-228600" algn="l" rtl="0" eaLnBrk="1" latinLnBrk="0" hangingPunct="1">
        <a:spcBef>
          <a:spcPct val="20000"/>
        </a:spcBef>
        <a:buChar char="•"/>
        <a:defRPr kumimoji="0" lang="fr-FR" sz="2000">
          <a:solidFill>
            <a:schemeClr val="tx1"/>
          </a:solidFill>
          <a:latin typeface="+mn-lt"/>
          <a:ea typeface="+mn-ea"/>
          <a:cs typeface="+mn-cs"/>
        </a:defRPr>
      </a:lvl9pPr>
      <a:extLst/>
    </p:bodyStyle>
    <p:otherStyle>
      <a:lvl1pPr marL="0" algn="l" rtl="0" eaLnBrk="1" latinLnBrk="0" hangingPunct="1">
        <a:defRPr kumimoji="0" lang="fr-FR">
          <a:solidFill>
            <a:schemeClr val="tx1"/>
          </a:solidFill>
          <a:latin typeface="+mn-lt"/>
          <a:ea typeface="+mn-ea"/>
          <a:cs typeface="+mn-cs"/>
        </a:defRPr>
      </a:lvl1pPr>
      <a:lvl2pPr marL="457200" algn="l" rtl="0" eaLnBrk="1" latinLnBrk="0" hangingPunct="1">
        <a:defRPr kumimoji="0" lang="fr-FR">
          <a:solidFill>
            <a:schemeClr val="tx1"/>
          </a:solidFill>
          <a:latin typeface="+mn-lt"/>
          <a:ea typeface="+mn-ea"/>
          <a:cs typeface="+mn-cs"/>
        </a:defRPr>
      </a:lvl2pPr>
      <a:lvl3pPr marL="914400" algn="l" rtl="0" eaLnBrk="1" latinLnBrk="0" hangingPunct="1">
        <a:defRPr kumimoji="0" lang="fr-FR">
          <a:solidFill>
            <a:schemeClr val="tx1"/>
          </a:solidFill>
          <a:latin typeface="+mn-lt"/>
          <a:ea typeface="+mn-ea"/>
          <a:cs typeface="+mn-cs"/>
        </a:defRPr>
      </a:lvl3pPr>
      <a:lvl4pPr marL="1371600" algn="l" rtl="0" eaLnBrk="1" latinLnBrk="0" hangingPunct="1">
        <a:defRPr kumimoji="0" lang="fr-FR">
          <a:solidFill>
            <a:schemeClr val="tx1"/>
          </a:solidFill>
          <a:latin typeface="+mn-lt"/>
          <a:ea typeface="+mn-ea"/>
          <a:cs typeface="+mn-cs"/>
        </a:defRPr>
      </a:lvl4pPr>
      <a:lvl5pPr marL="1828800" algn="l" rtl="0" eaLnBrk="1" latinLnBrk="0" hangingPunct="1">
        <a:defRPr kumimoji="0" lang="fr-FR">
          <a:solidFill>
            <a:schemeClr val="tx1"/>
          </a:solidFill>
          <a:latin typeface="+mn-lt"/>
          <a:ea typeface="+mn-ea"/>
          <a:cs typeface="+mn-cs"/>
        </a:defRPr>
      </a:lvl5pPr>
      <a:lvl6pPr marL="2286000" algn="l" rtl="0" eaLnBrk="1" latinLnBrk="0" hangingPunct="1">
        <a:defRPr kumimoji="0" lang="fr-FR">
          <a:solidFill>
            <a:schemeClr val="tx1"/>
          </a:solidFill>
          <a:latin typeface="+mn-lt"/>
          <a:ea typeface="+mn-ea"/>
          <a:cs typeface="+mn-cs"/>
        </a:defRPr>
      </a:lvl6pPr>
      <a:lvl7pPr marL="2743200" algn="l" rtl="0" eaLnBrk="1" latinLnBrk="0" hangingPunct="1">
        <a:defRPr kumimoji="0" lang="fr-FR">
          <a:solidFill>
            <a:schemeClr val="tx1"/>
          </a:solidFill>
          <a:latin typeface="+mn-lt"/>
          <a:ea typeface="+mn-ea"/>
          <a:cs typeface="+mn-cs"/>
        </a:defRPr>
      </a:lvl7pPr>
      <a:lvl8pPr marL="3200400" algn="l" rtl="0" eaLnBrk="1" latinLnBrk="0" hangingPunct="1">
        <a:defRPr kumimoji="0" lang="fr-FR">
          <a:solidFill>
            <a:schemeClr val="tx1"/>
          </a:solidFill>
          <a:latin typeface="+mn-lt"/>
          <a:ea typeface="+mn-ea"/>
          <a:cs typeface="+mn-cs"/>
        </a:defRPr>
      </a:lvl8pPr>
      <a:lvl9pPr marL="3657600" algn="l" rtl="0" eaLnBrk="1" latinLnBrk="0" hangingPunct="1">
        <a:defRPr kumimoji="0" lang="fr-FR">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0.xml"/><Relationship Id="rId5" Type="http://schemas.openxmlformats.org/officeDocument/2006/relationships/image" Target="../media/image1.jpe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13.xml"/><Relationship Id="rId5" Type="http://schemas.openxmlformats.org/officeDocument/2006/relationships/chart" Target="../charts/chart3.xml"/><Relationship Id="rId4" Type="http://schemas.openxmlformats.org/officeDocument/2006/relationships/chart" Target="../charts/chart2.xml"/></Relationships>
</file>

<file path=ppt/slides/_rels/slide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chart" Target="../charts/chart5.xml"/></Relationships>
</file>

<file path=ppt/slides/_rels/slide6.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p:cNvSpPr>
          <p:nvPr>
            <p:ph type="ctrTitle"/>
          </p:nvPr>
        </p:nvSpPr>
        <p:spPr/>
        <p:txBody>
          <a:bodyPr/>
          <a:lstStyle/>
          <a:p>
            <a:r>
              <a:rPr lang="fr-FR"/>
              <a:t>Plaquette commerciale</a:t>
            </a:r>
          </a:p>
        </p:txBody>
      </p:sp>
      <p:sp>
        <p:nvSpPr>
          <p:cNvPr id="3" name="Rectangle 3"/>
          <p:cNvSpPr>
            <a:spLocks noGrp="1"/>
          </p:cNvSpPr>
          <p:nvPr>
            <p:ph type="subTitle" idx="1"/>
          </p:nvPr>
        </p:nvSpPr>
        <p:spPr/>
        <p:txBody>
          <a:bodyPr>
            <a:normAutofit fontScale="92500" lnSpcReduction="10000"/>
          </a:bodyPr>
          <a:lstStyle/>
          <a:p>
            <a:endParaRPr lang="fr-F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
          <p:cNvSpPr>
            <a:spLocks noGrp="1"/>
          </p:cNvSpPr>
          <p:nvPr>
            <p:ph type="title"/>
          </p:nvPr>
        </p:nvSpPr>
        <p:spPr/>
        <p:txBody>
          <a:bodyPr>
            <a:normAutofit fontScale="90000"/>
          </a:bodyPr>
          <a:lstStyle/>
          <a:p>
            <a:r>
              <a:rPr lang="fr-FR"/>
              <a:t>Utilisation du modèle Pitchbook</a:t>
            </a:r>
          </a:p>
        </p:txBody>
      </p:sp>
      <p:sp>
        <p:nvSpPr>
          <p:cNvPr id="2" name="Rectangle 3"/>
          <p:cNvSpPr>
            <a:spLocks noGrp="1"/>
          </p:cNvSpPr>
          <p:nvPr>
            <p:ph type="body" sz="quarter" idx="13"/>
          </p:nvPr>
        </p:nvSpPr>
        <p:spPr/>
        <p:txBody>
          <a:bodyPr>
            <a:normAutofit fontScale="92500" lnSpcReduction="10000"/>
          </a:bodyPr>
          <a:lstStyle/>
          <a:p>
            <a:r>
              <a:rPr lang="fr-FR"/>
              <a:t>Modèle</a:t>
            </a:r>
          </a:p>
        </p:txBody>
      </p:sp>
      <p:sp>
        <p:nvSpPr>
          <p:cNvPr id="31" name="Rectangle 4"/>
          <p:cNvSpPr>
            <a:spLocks noGrp="1"/>
          </p:cNvSpPr>
          <p:nvPr>
            <p:ph sz="quarter" idx="15"/>
          </p:nvPr>
        </p:nvSpPr>
        <p:spPr>
          <a:xfrm>
            <a:off x="301752" y="609600"/>
            <a:ext cx="8074152" cy="2057400"/>
          </a:xfrm>
        </p:spPr>
        <p:txBody>
          <a:bodyPr/>
          <a:lstStyle/>
          <a:p>
            <a:pPr marL="0" marR="0" indent="0" algn="l" latinLnBrk="0">
              <a:spcBef>
                <a:spcPct val="20000"/>
              </a:spcBef>
              <a:buFontTx/>
              <a:buNone/>
            </a:pPr>
            <a:r>
              <a:rPr lang="fr-FR"/>
              <a:t>Les plaquettes commerciales sont des présentations structurées avec du texte et des graphiques agencés étroitement. Elles sont destinées à l'impression plutôt qu'à la projection. </a:t>
            </a:r>
          </a:p>
          <a:p>
            <a:pPr marL="0" marR="0" indent="0" algn="l" latinLnBrk="0">
              <a:spcBef>
                <a:spcPct val="20000"/>
              </a:spcBef>
              <a:buFontTx/>
              <a:buNone/>
            </a:pPr>
            <a:r>
              <a:rPr lang="fr-FR"/>
              <a:t>Les caractéristiques types d'une plaquette commerciale sont notamment les suivantes :</a:t>
            </a:r>
          </a:p>
          <a:p>
            <a:endParaRPr lang="fr-FR"/>
          </a:p>
          <a:p>
            <a:pPr marL="457200" indent="-228600">
              <a:buFont typeface="+mj-lt"/>
              <a:buAutoNum type="arabicPeriod"/>
            </a:pPr>
            <a:r>
              <a:rPr lang="fr-FR"/>
              <a:t>Tailles de texte plus petites et mises en page de contenu plus denses pour permettre de communiquer de nombreuses informations</a:t>
            </a:r>
          </a:p>
          <a:p>
            <a:pPr marL="457200" indent="-228600">
              <a:buFont typeface="+mj-lt"/>
              <a:buAutoNum type="arabicPeriod"/>
            </a:pPr>
            <a:r>
              <a:rPr lang="fr-FR"/>
              <a:t>Éléments graphiques simples pour une impression rapide et précise</a:t>
            </a:r>
          </a:p>
          <a:p>
            <a:pPr marL="457200" indent="-228600">
              <a:buFont typeface="+mj-lt"/>
              <a:buAutoNum type="arabicPeriod"/>
            </a:pPr>
            <a:r>
              <a:rPr lang="fr-FR"/>
              <a:t>Degré de cohérence élevé entre les diapositives et entre les sections des diapositives</a:t>
            </a:r>
            <a:r>
              <a:t/>
            </a:r>
            <a:br/>
            <a:endParaRPr lang="fr-FR"/>
          </a:p>
          <a:p>
            <a:pPr>
              <a:tabLst>
                <a:tab pos="0" algn="l"/>
              </a:tabLst>
            </a:pPr>
            <a:r>
              <a:rPr lang="fr-FR"/>
              <a:t>Pour commencer à créer des diapositives à l'aide de ce modèle, cliquez sur l'onglet </a:t>
            </a:r>
            <a:r>
              <a:rPr lang="fr-FR" b="0"/>
              <a:t>Accueil</a:t>
            </a:r>
            <a:r>
              <a:rPr lang="fr-FR"/>
              <a:t> puis développez la liste déroulante </a:t>
            </a:r>
            <a:r>
              <a:rPr lang="fr-FR" b="1"/>
              <a:t>Nouvelle bibliothèque de diapositives</a:t>
            </a:r>
            <a:r>
              <a:rPr lang="fr-FR"/>
              <a:t>.</a:t>
            </a:r>
          </a:p>
        </p:txBody>
      </p:sp>
      <p:sp>
        <p:nvSpPr>
          <p:cNvPr id="7" name="Rectangle 5"/>
          <p:cNvSpPr>
            <a:spLocks noGrp="1"/>
          </p:cNvSpPr>
          <p:nvPr>
            <p:ph type="body" sz="quarter" idx="16"/>
          </p:nvPr>
        </p:nvSpPr>
        <p:spPr>
          <a:xfrm>
            <a:off x="301752" y="2743200"/>
            <a:ext cx="3965448" cy="228600"/>
          </a:xfrm>
        </p:spPr>
        <p:txBody>
          <a:bodyPr>
            <a:normAutofit fontScale="92500" lnSpcReduction="10000"/>
          </a:bodyPr>
          <a:lstStyle/>
          <a:p>
            <a:r>
              <a:rPr lang="fr-FR"/>
              <a:t>Personnalisation du logo</a:t>
            </a:r>
          </a:p>
        </p:txBody>
      </p:sp>
      <p:sp>
        <p:nvSpPr>
          <p:cNvPr id="15" name="Rectangle 6"/>
          <p:cNvSpPr>
            <a:spLocks noGrp="1"/>
          </p:cNvSpPr>
          <p:nvPr>
            <p:ph sz="quarter" idx="17"/>
          </p:nvPr>
        </p:nvSpPr>
        <p:spPr>
          <a:xfrm>
            <a:off x="304800" y="3005328"/>
            <a:ext cx="3965448" cy="3243072"/>
          </a:xfrm>
        </p:spPr>
        <p:txBody>
          <a:bodyPr>
            <a:normAutofit/>
          </a:bodyPr>
          <a:lstStyle/>
          <a:p>
            <a:r>
              <a:rPr lang="fr-FR"/>
              <a:t>Pour personnaliser ce modèle pour votre activité, vous pouvez remplacer le logo générique par votre propre logo.</a:t>
            </a:r>
          </a:p>
          <a:p>
            <a:endParaRPr lang="fr-FR"/>
          </a:p>
          <a:p>
            <a:endParaRPr lang="fr-FR"/>
          </a:p>
          <a:p>
            <a:endParaRPr lang="fr-FR"/>
          </a:p>
          <a:p>
            <a:endParaRPr lang="fr-FR"/>
          </a:p>
          <a:p>
            <a:endParaRPr lang="fr-FR"/>
          </a:p>
          <a:p>
            <a:endParaRPr lang="fr-FR"/>
          </a:p>
          <a:p>
            <a:r>
              <a:rPr lang="fr-FR"/>
              <a:t>Pour appliquer cette opération à toutes vos diapositives, accédez au mode Masque des diapositives.</a:t>
            </a:r>
          </a:p>
          <a:p>
            <a:endParaRPr lang="fr-FR"/>
          </a:p>
          <a:p>
            <a:pPr marL="457200" indent="-228600">
              <a:buAutoNum type="arabicPeriod"/>
            </a:pPr>
            <a:r>
              <a:rPr lang="fr-FR"/>
              <a:t>Cliquez sur l'onglet </a:t>
            </a:r>
            <a:r>
              <a:rPr lang="fr-FR" b="0"/>
              <a:t>Affichage</a:t>
            </a:r>
          </a:p>
          <a:p>
            <a:pPr marL="457200" indent="-228600">
              <a:buAutoNum type="arabicPeriod"/>
            </a:pPr>
            <a:r>
              <a:rPr lang="fr-FR"/>
              <a:t>Cliquez sur le bouton </a:t>
            </a:r>
            <a:r>
              <a:rPr lang="fr-FR" b="0"/>
              <a:t>Mode Masque des diapositives </a:t>
            </a:r>
          </a:p>
          <a:p>
            <a:pPr marL="457200" indent="-228600">
              <a:buAutoNum type="arabicPeriod"/>
            </a:pPr>
            <a:endParaRPr lang="fr-FR"/>
          </a:p>
          <a:p>
            <a:pPr marL="0" marR="0" indent="0" algn="l" latinLnBrk="0">
              <a:spcBef>
                <a:spcPct val="20000"/>
              </a:spcBef>
              <a:buFontTx/>
              <a:buNone/>
            </a:pPr>
            <a:r>
              <a:rPr lang="fr-FR"/>
              <a:t>À cet emplacement, vous pouvez ajouter votre propre logo. Vous pouvez également personnaliser ou ajouter d'autres mises en page pour créer d'autres types de diapositives avec ce modèle.</a:t>
            </a:r>
          </a:p>
        </p:txBody>
      </p:sp>
      <p:sp>
        <p:nvSpPr>
          <p:cNvPr id="5" name="Rectangle 7"/>
          <p:cNvSpPr>
            <a:spLocks noGrp="1"/>
          </p:cNvSpPr>
          <p:nvPr>
            <p:ph type="body" sz="quarter" idx="20"/>
          </p:nvPr>
        </p:nvSpPr>
        <p:spPr>
          <a:xfrm>
            <a:off x="4416552" y="2743200"/>
            <a:ext cx="3965448" cy="228600"/>
          </a:xfrm>
        </p:spPr>
        <p:txBody>
          <a:bodyPr>
            <a:normAutofit fontScale="92500" lnSpcReduction="10000"/>
          </a:bodyPr>
          <a:lstStyle/>
          <a:p>
            <a:r>
              <a:rPr lang="fr-FR"/>
              <a:t>Sections des diapositives</a:t>
            </a:r>
          </a:p>
        </p:txBody>
      </p:sp>
      <p:sp>
        <p:nvSpPr>
          <p:cNvPr id="27" name="Rectangle 8"/>
          <p:cNvSpPr>
            <a:spLocks noGrp="1"/>
          </p:cNvSpPr>
          <p:nvPr>
            <p:ph sz="quarter" idx="21"/>
          </p:nvPr>
        </p:nvSpPr>
        <p:spPr>
          <a:xfrm>
            <a:off x="4416552" y="2971800"/>
            <a:ext cx="3965448" cy="2706624"/>
          </a:xfrm>
        </p:spPr>
        <p:txBody>
          <a:bodyPr/>
          <a:lstStyle/>
          <a:p>
            <a:r>
              <a:rPr lang="fr-FR"/>
              <a:t>Pour différencier chaque section des diapositives tout en conservant l'aspect simple du modèle, vous pouvez varier les couleurs de vos diapositives :</a:t>
            </a:r>
          </a:p>
          <a:p>
            <a:endParaRPr lang="fr-FR"/>
          </a:p>
          <a:p>
            <a:pPr marL="457200" indent="-228600">
              <a:buFont typeface="+mj-lt"/>
              <a:buAutoNum type="arabicPeriod"/>
            </a:pPr>
            <a:r>
              <a:rPr lang="fr-FR"/>
              <a:t>Cliquez sur l'onglet </a:t>
            </a:r>
            <a:r>
              <a:rPr lang="fr-FR" b="0"/>
              <a:t>Création</a:t>
            </a:r>
          </a:p>
          <a:p>
            <a:pPr marL="457200" indent="-228600">
              <a:buFont typeface="+mj-lt"/>
              <a:buAutoNum type="arabicPeriod"/>
            </a:pPr>
            <a:r>
              <a:rPr lang="fr-FR"/>
              <a:t>Cliquez avec le bouton droit sur une couleur dans la galerie </a:t>
            </a:r>
            <a:r>
              <a:rPr lang="fr-FR" b="0"/>
              <a:t>Couleurs du thème</a:t>
            </a:r>
          </a:p>
          <a:p>
            <a:pPr marL="457200" indent="-228600">
              <a:buFont typeface="+mj-lt"/>
              <a:buAutoNum type="arabicPeriod"/>
            </a:pPr>
            <a:r>
              <a:rPr lang="fr-FR"/>
              <a:t>Sélectionnez l'option </a:t>
            </a:r>
            <a:r>
              <a:rPr lang="fr-FR" b="0"/>
              <a:t>Appliquer aux diapositives sélectionnées </a:t>
            </a:r>
          </a:p>
          <a:p>
            <a:pPr marL="457200" indent="-228600">
              <a:buFont typeface="+mj-lt"/>
              <a:buAutoNum type="arabicPeriod"/>
            </a:pPr>
            <a:endParaRPr lang="fr-FR"/>
          </a:p>
          <a:p>
            <a:pPr>
              <a:buFont typeface="+mj-lt"/>
            </a:pPr>
            <a:endParaRPr lang="fr-FR"/>
          </a:p>
        </p:txBody>
      </p:sp>
      <p:grpSp>
        <p:nvGrpSpPr>
          <p:cNvPr id="17" name="Group 16"/>
          <p:cNvGrpSpPr/>
          <p:nvPr/>
        </p:nvGrpSpPr>
        <p:grpSpPr>
          <a:xfrm>
            <a:off x="5334000" y="5086128"/>
            <a:ext cx="1926052" cy="1162272"/>
            <a:chOff x="5905024" y="5111352"/>
            <a:chExt cx="1505427" cy="908448"/>
          </a:xfrm>
        </p:grpSpPr>
        <p:pic>
          <p:nvPicPr>
            <p:cNvPr id="4" name="Picture 1"/>
            <p:cNvPicPr>
              <a:picLocks noChangeAspect="1" noChangeArrowheads="1"/>
            </p:cNvPicPr>
            <p:nvPr/>
          </p:nvPicPr>
          <p:blipFill>
            <a:blip r:embed="rId3" cstate="print"/>
            <a:srcRect/>
            <a:stretch>
              <a:fillRect/>
            </a:stretch>
          </p:blipFill>
          <p:spPr bwMode="auto">
            <a:xfrm>
              <a:off x="5905024" y="5111352"/>
              <a:ext cx="934403" cy="700802"/>
            </a:xfrm>
            <a:prstGeom prst="rect">
              <a:avLst/>
            </a:prstGeom>
            <a:noFill/>
            <a:ln w="6350" cap="flat" cmpd="sng" algn="ctr">
              <a:solidFill>
                <a:schemeClr val="tx1">
                  <a:tint val="65000"/>
                </a:schemeClr>
              </a:solidFill>
              <a:prstDash val="solid"/>
              <a:miter lim="800000"/>
              <a:headEnd type="none" w="med" len="med"/>
              <a:tailEnd type="none" w="med" len="med"/>
            </a:ln>
            <a:effectLst>
              <a:outerShdw blurRad="50800" dist="50800" dir="2700000" algn="tl" rotWithShape="0">
                <a:srgbClr val="000000">
                  <a:alpha val="43137"/>
                </a:srgbClr>
              </a:outerShdw>
            </a:effectLst>
          </p:spPr>
        </p:pic>
        <p:pic>
          <p:nvPicPr>
            <p:cNvPr id="23" name="Picture 1"/>
            <p:cNvPicPr>
              <a:picLocks noChangeAspect="1" noChangeArrowheads="1"/>
            </p:cNvPicPr>
            <p:nvPr/>
          </p:nvPicPr>
          <p:blipFill>
            <a:blip r:embed="rId4" cstate="print"/>
            <a:srcRect/>
            <a:stretch>
              <a:fillRect/>
            </a:stretch>
          </p:blipFill>
          <p:spPr bwMode="auto">
            <a:xfrm>
              <a:off x="6476048" y="5318998"/>
              <a:ext cx="934403" cy="700802"/>
            </a:xfrm>
            <a:prstGeom prst="rect">
              <a:avLst/>
            </a:prstGeom>
            <a:noFill/>
            <a:ln w="9525" cap="flat" cmpd="sng" algn="ctr">
              <a:solidFill>
                <a:schemeClr val="tx1">
                  <a:tint val="65000"/>
                </a:schemeClr>
              </a:solidFill>
              <a:prstDash val="solid"/>
              <a:miter lim="800000"/>
              <a:headEnd type="none" w="med" len="med"/>
              <a:tailEnd type="none" w="med" len="med"/>
            </a:ln>
            <a:effectLst>
              <a:outerShdw blurRad="50800" dist="50800" dir="2700000" algn="tl" rotWithShape="0">
                <a:srgbClr val="000000">
                  <a:alpha val="43137"/>
                </a:srgbClr>
              </a:outerShdw>
            </a:effectLst>
          </p:spPr>
        </p:pic>
      </p:grpSp>
      <p:grpSp>
        <p:nvGrpSpPr>
          <p:cNvPr id="16" name="Group 15"/>
          <p:cNvGrpSpPr/>
          <p:nvPr/>
        </p:nvGrpSpPr>
        <p:grpSpPr>
          <a:xfrm>
            <a:off x="609600" y="3657600"/>
            <a:ext cx="3048000" cy="672084"/>
            <a:chOff x="609600" y="3595116"/>
            <a:chExt cx="3048000" cy="672084"/>
          </a:xfrm>
        </p:grpSpPr>
        <p:sp>
          <p:nvSpPr>
            <p:cNvPr id="24" name="Right Arrow 24"/>
            <p:cNvSpPr/>
            <p:nvPr/>
          </p:nvSpPr>
          <p:spPr>
            <a:xfrm>
              <a:off x="1676400" y="3823716"/>
              <a:ext cx="381000" cy="228600"/>
            </a:xfrm>
            <a:prstGeom prst="leftArrow">
              <a:avLst>
                <a:gd name="adj1" fmla="val 50000"/>
                <a:gd name="adj2" fmla="val 50000"/>
              </a:avLst>
            </a:prstGeom>
            <a:solidFill>
              <a:schemeClr val="tx1">
                <a:tint val="75000"/>
              </a:schemeClr>
            </a:solidFill>
            <a:ln w="25400" cap="rnd" cmpd="sng" algn="ctr">
              <a:noFill/>
              <a:prstDash val="solid"/>
            </a:ln>
          </p:spPr>
          <p:style>
            <a:lnRef idx="2">
              <a:schemeClr val="accent6"/>
            </a:lnRef>
            <a:fillRef idx="1">
              <a:schemeClr val="lt1"/>
            </a:fillRef>
            <a:effectRef idx="0">
              <a:schemeClr val="accent6"/>
            </a:effectRef>
            <a:fontRef idx="minor">
              <a:schemeClr val="dk1"/>
            </a:fontRef>
          </p:style>
          <p:txBody>
            <a:bodyPr anchor="ctr"/>
            <a:lstStyle/>
            <a:p>
              <a:pPr algn="ctr"/>
              <a:endParaRPr lang="fr-FR"/>
            </a:p>
          </p:txBody>
        </p:sp>
        <p:sp>
          <p:nvSpPr>
            <p:cNvPr id="3" name="Rectangle 26"/>
            <p:cNvSpPr/>
            <p:nvPr/>
          </p:nvSpPr>
          <p:spPr>
            <a:xfrm>
              <a:off x="2209800" y="3671316"/>
              <a:ext cx="1447800" cy="457200"/>
            </a:xfrm>
            <a:prstGeom prst="rect">
              <a:avLst/>
            </a:prstGeom>
            <a:ln w="12700" cap="rnd" cmpd="sng" algn="ctr">
              <a:solidFill>
                <a:schemeClr val="accent6"/>
              </a:solidFill>
              <a:prstDash val="dashDot"/>
            </a:ln>
          </p:spPr>
          <p:style>
            <a:lnRef idx="2">
              <a:schemeClr val="accent6"/>
            </a:lnRef>
            <a:fillRef idx="1">
              <a:schemeClr val="lt1"/>
            </a:fillRef>
            <a:effectRef idx="0">
              <a:schemeClr val="accent6"/>
            </a:effectRef>
            <a:fontRef idx="minor">
              <a:schemeClr val="dk1"/>
            </a:fontRef>
          </p:style>
          <p:txBody>
            <a:bodyPr anchor="ctr"/>
            <a:lstStyle/>
            <a:p>
              <a:pPr algn="ctr"/>
              <a:r>
                <a:rPr lang="fr-FR">
                  <a:latin typeface="Bradley Hand ITC"/>
                </a:rPr>
                <a:t>Mon logo</a:t>
              </a:r>
            </a:p>
          </p:txBody>
        </p:sp>
        <p:pic>
          <p:nvPicPr>
            <p:cNvPr id="32" name="ContosoLogo.jpg"/>
            <p:cNvPicPr>
              <a:picLocks noChangeAspect="1"/>
            </p:cNvPicPr>
            <p:nvPr/>
          </p:nvPicPr>
          <p:blipFill>
            <a:blip r:embed="rId5">
              <a:duotone>
                <a:schemeClr val="accent4"/>
                <a:srgbClr val="FFFFFF"/>
              </a:duotone>
            </a:blip>
            <a:stretch>
              <a:fillRect/>
            </a:stretch>
          </p:blipFill>
          <p:spPr>
            <a:xfrm>
              <a:off x="609600" y="3595116"/>
              <a:ext cx="914400" cy="672084"/>
            </a:xfrm>
            <a:prstGeom prst="rect">
              <a:avLst/>
            </a:prstGeom>
            <a:noFill/>
            <a:ln>
              <a:noFill/>
            </a:ln>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p:cNvSpPr>
          <p:nvPr>
            <p:ph type="ctrTitle"/>
          </p:nvPr>
        </p:nvSpPr>
        <p:spPr/>
        <p:txBody>
          <a:bodyPr/>
          <a:lstStyle/>
          <a:p>
            <a:r>
              <a:rPr lang="fr-FR"/>
              <a:t>Exemples de diapositive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p:cNvSpPr>
          <p:nvPr>
            <p:ph type="title"/>
          </p:nvPr>
        </p:nvSpPr>
        <p:spPr/>
        <p:txBody>
          <a:bodyPr>
            <a:normAutofit fontScale="90000"/>
          </a:bodyPr>
          <a:lstStyle/>
          <a:p>
            <a:r>
              <a:rPr lang="fr-FR"/>
              <a:t>Rapport annuel</a:t>
            </a:r>
          </a:p>
        </p:txBody>
      </p:sp>
      <p:sp>
        <p:nvSpPr>
          <p:cNvPr id="3" name="Rectangle 3"/>
          <p:cNvSpPr>
            <a:spLocks noGrp="1"/>
          </p:cNvSpPr>
          <p:nvPr>
            <p:ph type="body" sz="quarter" idx="13"/>
          </p:nvPr>
        </p:nvSpPr>
        <p:spPr/>
        <p:txBody>
          <a:bodyPr>
            <a:normAutofit fontScale="92500" lnSpcReduction="10000"/>
          </a:bodyPr>
          <a:lstStyle/>
          <a:p>
            <a:r>
              <a:rPr lang="fr-FR"/>
              <a:t>Rapport annuel de l'exercice 2005</a:t>
            </a:r>
          </a:p>
        </p:txBody>
      </p:sp>
      <p:graphicFrame>
        <p:nvGraphicFramePr>
          <p:cNvPr id="11" name="Table 11"/>
          <p:cNvGraphicFramePr>
            <a:graphicFrameLocks noGrp="1"/>
          </p:cNvGraphicFramePr>
          <p:nvPr>
            <p:ph sz="quarter" idx="15"/>
          </p:nvPr>
        </p:nvGraphicFramePr>
        <p:xfrm>
          <a:off x="4419600" y="609600"/>
          <a:ext cx="3949883" cy="4693920"/>
        </p:xfrm>
        <a:graphic>
          <a:graphicData uri="http://schemas.openxmlformats.org/drawingml/2006/table">
            <a:tbl>
              <a:tblPr firstRow="1" bandRow="1">
                <a:tableStyleId>{5FD0F851-EC5A-4D38-B0AD-8093EC10F338}</a:tableStyleId>
              </a:tblPr>
              <a:tblGrid>
                <a:gridCol w="1392301">
                  <a:extLst>
                    <a:ext uri="{9D8B030D-6E8A-4147-A177-3AD203B41FA5}">
                      <a16:colId xmlns:a16="http://schemas.microsoft.com/office/drawing/2014/main" val="20000"/>
                    </a:ext>
                  </a:extLst>
                </a:gridCol>
                <a:gridCol w="449223">
                  <a:extLst>
                    <a:ext uri="{9D8B030D-6E8A-4147-A177-3AD203B41FA5}">
                      <a16:colId xmlns:a16="http://schemas.microsoft.com/office/drawing/2014/main" val="20001"/>
                    </a:ext>
                  </a:extLst>
                </a:gridCol>
                <a:gridCol w="496062">
                  <a:extLst>
                    <a:ext uri="{9D8B030D-6E8A-4147-A177-3AD203B41FA5}">
                      <a16:colId xmlns:a16="http://schemas.microsoft.com/office/drawing/2014/main" val="20002"/>
                    </a:ext>
                  </a:extLst>
                </a:gridCol>
                <a:gridCol w="444881">
                  <a:extLst>
                    <a:ext uri="{9D8B030D-6E8A-4147-A177-3AD203B41FA5}">
                      <a16:colId xmlns:a16="http://schemas.microsoft.com/office/drawing/2014/main" val="20003"/>
                    </a:ext>
                  </a:extLst>
                </a:gridCol>
                <a:gridCol w="500761">
                  <a:extLst>
                    <a:ext uri="{9D8B030D-6E8A-4147-A177-3AD203B41FA5}">
                      <a16:colId xmlns:a16="http://schemas.microsoft.com/office/drawing/2014/main" val="20004"/>
                    </a:ext>
                  </a:extLst>
                </a:gridCol>
                <a:gridCol w="666655">
                  <a:extLst>
                    <a:ext uri="{9D8B030D-6E8A-4147-A177-3AD203B41FA5}">
                      <a16:colId xmlns:a16="http://schemas.microsoft.com/office/drawing/2014/main" val="20005"/>
                    </a:ext>
                  </a:extLst>
                </a:gridCol>
              </a:tblGrid>
              <a:tr h="0">
                <a:tc>
                  <a:txBody>
                    <a:bodyPr/>
                    <a:lstStyle/>
                    <a:p>
                      <a:pPr algn="l" fontAlgn="b"/>
                      <a:r>
                        <a:rPr lang="fr-FR" sz="900" u="none" strike="noStrike">
                          <a:solidFill>
                            <a:schemeClr val="tx1"/>
                          </a:solidFill>
                        </a:rPr>
                        <a:t>Trimestre terminé</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ea typeface="+mn-ea"/>
                          <a:cs typeface="+mn-cs"/>
                        </a:rPr>
                        <a:t>Trim. 1</a:t>
                      </a:r>
                      <a:endParaRPr lang="fr-FR" sz="900" b="0" i="0" u="none" strike="noStrike">
                        <a:latin typeface="Arial"/>
                        <a:ea typeface="+mn-ea"/>
                        <a:cs typeface="+mn-cs"/>
                      </a:endParaRPr>
                    </a:p>
                  </a:txBody>
                  <a:tcPr marL="45720" marR="45720" marT="27432" marB="27432" anchor="b"/>
                </a:tc>
                <a:tc>
                  <a:txBody>
                    <a:bodyPr/>
                    <a:lstStyle/>
                    <a:p>
                      <a:pPr algn="r" fontAlgn="b"/>
                      <a:r>
                        <a:rPr lang="fr-FR" sz="900" u="none" strike="noStrike">
                          <a:solidFill>
                            <a:schemeClr val="tx1"/>
                          </a:solidFill>
                        </a:rPr>
                        <a:t>Trim. 2</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ea typeface="+mn-ea"/>
                          <a:cs typeface="+mn-cs"/>
                        </a:rPr>
                        <a:t>Trim. 3</a:t>
                      </a:r>
                      <a:endParaRPr lang="fr-FR" sz="900" b="0" i="0" u="none" strike="noStrike">
                        <a:latin typeface="Arial"/>
                        <a:ea typeface="+mn-ea"/>
                        <a:cs typeface="+mn-cs"/>
                      </a:endParaRPr>
                    </a:p>
                  </a:txBody>
                  <a:tcPr marL="45720" marR="45720" marT="27432" marB="27432" anchor="b"/>
                </a:tc>
                <a:tc>
                  <a:txBody>
                    <a:bodyPr/>
                    <a:lstStyle/>
                    <a:p>
                      <a:pPr algn="r" fontAlgn="b"/>
                      <a:r>
                        <a:rPr lang="fr-FR" sz="900" u="none" strike="noStrike">
                          <a:solidFill>
                            <a:schemeClr val="tx1"/>
                          </a:solidFill>
                        </a:rPr>
                        <a:t>Trim. 4</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Total</a:t>
                      </a:r>
                      <a:endParaRPr lang="fr-FR" sz="900" b="0" i="0" u="none" strike="noStrike">
                        <a:solidFill>
                          <a:schemeClr val="tx1"/>
                        </a:solidFill>
                        <a:latin typeface="Arial"/>
                      </a:endParaRPr>
                    </a:p>
                  </a:txBody>
                  <a:tcPr marL="45720" marR="45720" marT="27432" marB="27432" anchor="b"/>
                </a:tc>
                <a:extLst>
                  <a:ext uri="{0D108BD9-81ED-4DB2-BD59-A6C34878D82A}">
                    <a16:rowId xmlns:a16="http://schemas.microsoft.com/office/drawing/2014/main" val="10000"/>
                  </a:ext>
                </a:extLst>
              </a:tr>
              <a:tr h="0">
                <a:tc gridSpan="6">
                  <a:txBody>
                    <a:bodyPr/>
                    <a:lstStyle/>
                    <a:p>
                      <a:pPr algn="l" fontAlgn="b"/>
                      <a:r>
                        <a:rPr lang="fr-FR" sz="900" b="1" u="none" strike="noStrike">
                          <a:solidFill>
                            <a:schemeClr val="tx1"/>
                          </a:solidFill>
                        </a:rPr>
                        <a:t>Année fiscale 2003</a:t>
                      </a:r>
                      <a:endParaRPr lang="fr-FR" sz="900" b="1" i="0" u="none" strike="noStrike">
                        <a:solidFill>
                          <a:schemeClr val="tx1"/>
                        </a:solidFill>
                        <a:latin typeface="Arial"/>
                      </a:endParaRPr>
                    </a:p>
                  </a:txBody>
                  <a:tcPr marL="45720" marR="45720" marT="27432" marB="27432" anchor="b">
                    <a:lnB w="12700" cmpd="sng">
                      <a:solidFill>
                        <a:schemeClr val="tx1"/>
                      </a:solidFill>
                      <a:prstDash val="solid"/>
                    </a:lnB>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1"/>
                  </a:ext>
                </a:extLst>
              </a:tr>
              <a:tr h="0">
                <a:tc>
                  <a:txBody>
                    <a:bodyPr/>
                    <a:lstStyle/>
                    <a:p>
                      <a:pPr algn="l" fontAlgn="b"/>
                      <a:r>
                        <a:rPr lang="fr-FR" sz="900" u="none" strike="noStrike">
                          <a:solidFill>
                            <a:schemeClr val="tx1"/>
                          </a:solidFill>
                        </a:rPr>
                        <a:t>Revenu</a:t>
                      </a:r>
                      <a:endParaRPr lang="fr-FR" sz="900" b="0" i="0" u="none" strike="noStrike">
                        <a:solidFill>
                          <a:schemeClr val="tx1"/>
                        </a:solidFill>
                        <a:latin typeface="Arial"/>
                      </a:endParaRPr>
                    </a:p>
                  </a:txBody>
                  <a:tcPr marL="45720" marR="45720" marT="27432" marB="27432" anchor="b">
                    <a:lnT w="12700" cmpd="sng">
                      <a:solidFill>
                        <a:schemeClr val="tx1"/>
                      </a:solidFill>
                      <a:prstDash val="solid"/>
                    </a:lnT>
                  </a:tcPr>
                </a:tc>
                <a:tc>
                  <a:txBody>
                    <a:bodyPr/>
                    <a:lstStyle/>
                    <a:p>
                      <a:pPr algn="r" fontAlgn="b"/>
                      <a:r>
                        <a:rPr lang="fr-FR" sz="900" u="none" strike="noStrike">
                          <a:solidFill>
                            <a:schemeClr val="tx1"/>
                          </a:solidFill>
                        </a:rPr>
                        <a:t>7 746 €</a:t>
                      </a:r>
                      <a:endParaRPr lang="fr-FR" sz="900" b="0" i="0" u="none" strike="noStrike">
                        <a:solidFill>
                          <a:schemeClr val="tx1"/>
                        </a:solidFill>
                        <a:latin typeface="Arial"/>
                      </a:endParaRPr>
                    </a:p>
                  </a:txBody>
                  <a:tcPr marL="45720" marR="45720" marT="27432" marB="27432" anchor="b">
                    <a:lnT w="12700" cmpd="sng">
                      <a:solidFill>
                        <a:schemeClr val="tx1"/>
                      </a:solidFill>
                      <a:prstDash val="solid"/>
                    </a:lnT>
                  </a:tcPr>
                </a:tc>
                <a:tc>
                  <a:txBody>
                    <a:bodyPr/>
                    <a:lstStyle/>
                    <a:p>
                      <a:pPr algn="r" fontAlgn="b"/>
                      <a:r>
                        <a:rPr lang="fr-FR" sz="900" u="none" strike="noStrike">
                          <a:solidFill>
                            <a:schemeClr val="tx1"/>
                          </a:solidFill>
                        </a:rPr>
                        <a:t>8 541 € </a:t>
                      </a:r>
                      <a:endParaRPr lang="fr-FR" sz="900" b="0" i="0" u="none" strike="noStrike">
                        <a:solidFill>
                          <a:schemeClr val="tx1"/>
                        </a:solidFill>
                        <a:latin typeface="Arial"/>
                      </a:endParaRPr>
                    </a:p>
                  </a:txBody>
                  <a:tcPr marL="45720" marR="45720" marT="27432" marB="27432" anchor="b">
                    <a:lnT w="12700" cmpd="sng">
                      <a:solidFill>
                        <a:schemeClr val="tx1"/>
                      </a:solidFill>
                      <a:prstDash val="solid"/>
                    </a:lnT>
                  </a:tcPr>
                </a:tc>
                <a:tc>
                  <a:txBody>
                    <a:bodyPr/>
                    <a:lstStyle/>
                    <a:p>
                      <a:pPr algn="r" fontAlgn="b"/>
                      <a:r>
                        <a:rPr lang="fr-FR" sz="900" u="none" strike="noStrike">
                          <a:solidFill>
                            <a:schemeClr val="tx1"/>
                          </a:solidFill>
                        </a:rPr>
                        <a:t>7 835 € </a:t>
                      </a:r>
                      <a:endParaRPr lang="fr-FR" sz="900" b="0" i="0" u="none" strike="noStrike">
                        <a:solidFill>
                          <a:schemeClr val="tx1"/>
                        </a:solidFill>
                        <a:latin typeface="Arial"/>
                      </a:endParaRPr>
                    </a:p>
                  </a:txBody>
                  <a:tcPr marL="45720" marR="45720" marT="27432" marB="27432" anchor="b">
                    <a:lnT w="12700" cmpd="sng">
                      <a:solidFill>
                        <a:schemeClr val="tx1"/>
                      </a:solidFill>
                      <a:prstDash val="solid"/>
                    </a:lnT>
                  </a:tcPr>
                </a:tc>
                <a:tc>
                  <a:txBody>
                    <a:bodyPr/>
                    <a:lstStyle/>
                    <a:p>
                      <a:pPr algn="r" fontAlgn="b"/>
                      <a:r>
                        <a:rPr lang="fr-FR" sz="900" u="none" strike="noStrike">
                          <a:solidFill>
                            <a:schemeClr val="tx1"/>
                          </a:solidFill>
                        </a:rPr>
                        <a:t>8 065 € </a:t>
                      </a:r>
                      <a:endParaRPr lang="fr-FR" sz="900" b="0" i="0" u="none" strike="noStrike">
                        <a:solidFill>
                          <a:schemeClr val="tx1"/>
                        </a:solidFill>
                        <a:latin typeface="Arial"/>
                      </a:endParaRPr>
                    </a:p>
                  </a:txBody>
                  <a:tcPr marL="45720" marR="45720" marT="27432" marB="27432" anchor="b">
                    <a:lnT w="12700" cmpd="sng">
                      <a:solidFill>
                        <a:schemeClr val="tx1"/>
                      </a:solidFill>
                      <a:prstDash val="solid"/>
                    </a:lnT>
                  </a:tcPr>
                </a:tc>
                <a:tc>
                  <a:txBody>
                    <a:bodyPr/>
                    <a:lstStyle/>
                    <a:p>
                      <a:pPr algn="r" fontAlgn="b"/>
                      <a:r>
                        <a:rPr lang="fr-FR" sz="900" u="none" strike="noStrike">
                          <a:solidFill>
                            <a:schemeClr val="tx1"/>
                          </a:solidFill>
                        </a:rPr>
                        <a:t>32 187 € </a:t>
                      </a:r>
                      <a:endParaRPr lang="fr-FR" sz="900" b="0" i="0" u="none" strike="noStrike">
                        <a:solidFill>
                          <a:schemeClr val="tx1"/>
                        </a:solidFill>
                        <a:latin typeface="Arial"/>
                      </a:endParaRPr>
                    </a:p>
                  </a:txBody>
                  <a:tcPr marL="45720" marR="45720" marT="27432" marB="27432" anchor="b">
                    <a:lnT w="12700" cmpd="sng">
                      <a:solidFill>
                        <a:schemeClr val="tx1"/>
                      </a:solidFill>
                      <a:prstDash val="solid"/>
                    </a:lnT>
                  </a:tcPr>
                </a:tc>
                <a:extLst>
                  <a:ext uri="{0D108BD9-81ED-4DB2-BD59-A6C34878D82A}">
                    <a16:rowId xmlns:a16="http://schemas.microsoft.com/office/drawing/2014/main" val="10002"/>
                  </a:ext>
                </a:extLst>
              </a:tr>
              <a:tr h="0">
                <a:tc>
                  <a:txBody>
                    <a:bodyPr/>
                    <a:lstStyle/>
                    <a:p>
                      <a:pPr algn="l" fontAlgn="b"/>
                      <a:r>
                        <a:rPr lang="fr-FR" sz="900" u="none" strike="noStrike">
                          <a:solidFill>
                            <a:schemeClr val="tx1"/>
                          </a:solidFill>
                        </a:rPr>
                        <a:t>Bénéfice brut</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6 402</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6 404</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6 561</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6 761</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26 128</a:t>
                      </a:r>
                      <a:endParaRPr lang="fr-FR" sz="900" b="0" i="0" u="none" strike="noStrike">
                        <a:solidFill>
                          <a:schemeClr val="tx1"/>
                        </a:solidFill>
                        <a:latin typeface="Arial"/>
                      </a:endParaRPr>
                    </a:p>
                  </a:txBody>
                  <a:tcPr marL="45720" marR="45720" marT="27432" marB="27432" anchor="b"/>
                </a:tc>
                <a:extLst>
                  <a:ext uri="{0D108BD9-81ED-4DB2-BD59-A6C34878D82A}">
                    <a16:rowId xmlns:a16="http://schemas.microsoft.com/office/drawing/2014/main" val="10003"/>
                  </a:ext>
                </a:extLst>
              </a:tr>
              <a:tr h="0">
                <a:tc>
                  <a:txBody>
                    <a:bodyPr/>
                    <a:lstStyle/>
                    <a:p>
                      <a:pPr algn="l" fontAlgn="b"/>
                      <a:r>
                        <a:rPr lang="fr-FR" sz="900" u="none" strike="noStrike">
                          <a:solidFill>
                            <a:schemeClr val="tx1"/>
                          </a:solidFill>
                        </a:rPr>
                        <a:t>Revenu net</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2 041</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1 865</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2 142</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1 483</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7 531</a:t>
                      </a:r>
                      <a:endParaRPr lang="fr-FR" sz="900" b="0" i="0" u="none" strike="noStrike">
                        <a:solidFill>
                          <a:schemeClr val="tx1"/>
                        </a:solidFill>
                        <a:latin typeface="Arial"/>
                      </a:endParaRPr>
                    </a:p>
                  </a:txBody>
                  <a:tcPr marL="45720" marR="45720" marT="27432" marB="27432" anchor="b"/>
                </a:tc>
                <a:extLst>
                  <a:ext uri="{0D108BD9-81ED-4DB2-BD59-A6C34878D82A}">
                    <a16:rowId xmlns:a16="http://schemas.microsoft.com/office/drawing/2014/main" val="10004"/>
                  </a:ext>
                </a:extLst>
              </a:tr>
              <a:tr h="0">
                <a:tc>
                  <a:txBody>
                    <a:bodyPr/>
                    <a:lstStyle/>
                    <a:p>
                      <a:pPr algn="l" fontAlgn="b"/>
                      <a:r>
                        <a:rPr lang="fr-FR" sz="900" u="none" strike="noStrike">
                          <a:solidFill>
                            <a:schemeClr val="tx1"/>
                          </a:solidFill>
                        </a:rPr>
                        <a:t>Gains de base par action</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0,19</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0,17</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0,2</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0,14</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0,7</a:t>
                      </a:r>
                      <a:endParaRPr lang="fr-FR" sz="900" b="0" i="0" u="none" strike="noStrike">
                        <a:solidFill>
                          <a:schemeClr val="tx1"/>
                        </a:solidFill>
                        <a:latin typeface="Arial"/>
                      </a:endParaRPr>
                    </a:p>
                  </a:txBody>
                  <a:tcPr marL="45720" marR="45720" marT="27432" marB="27432" anchor="b"/>
                </a:tc>
                <a:extLst>
                  <a:ext uri="{0D108BD9-81ED-4DB2-BD59-A6C34878D82A}">
                    <a16:rowId xmlns:a16="http://schemas.microsoft.com/office/drawing/2014/main" val="10005"/>
                  </a:ext>
                </a:extLst>
              </a:tr>
              <a:tr h="0">
                <a:tc>
                  <a:txBody>
                    <a:bodyPr/>
                    <a:lstStyle/>
                    <a:p>
                      <a:pPr algn="l" fontAlgn="b"/>
                      <a:r>
                        <a:rPr lang="fr-FR" sz="900" u="none" strike="noStrike">
                          <a:solidFill>
                            <a:schemeClr val="tx1"/>
                          </a:solidFill>
                        </a:rPr>
                        <a:t>Gains répartis par action</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0,19</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0,17</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0,2</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0,14</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0,69</a:t>
                      </a:r>
                      <a:endParaRPr lang="fr-FR" sz="900" b="0" i="0" u="none" strike="noStrike">
                        <a:solidFill>
                          <a:schemeClr val="tx1"/>
                        </a:solidFill>
                        <a:latin typeface="Arial"/>
                      </a:endParaRPr>
                    </a:p>
                  </a:txBody>
                  <a:tcPr marL="45720" marR="45720" marT="27432" marB="27432" anchor="b"/>
                </a:tc>
                <a:extLst>
                  <a:ext uri="{0D108BD9-81ED-4DB2-BD59-A6C34878D82A}">
                    <a16:rowId xmlns:a16="http://schemas.microsoft.com/office/drawing/2014/main" val="10006"/>
                  </a:ext>
                </a:extLst>
              </a:tr>
              <a:tr h="0">
                <a:tc gridSpan="6">
                  <a:txBody>
                    <a:bodyPr/>
                    <a:lstStyle/>
                    <a:p>
                      <a:pPr algn="l" fontAlgn="b"/>
                      <a:r>
                        <a:rPr lang="fr-FR" sz="900" b="1" u="none" strike="noStrike">
                          <a:solidFill>
                            <a:schemeClr val="tx1"/>
                          </a:solidFill>
                        </a:rPr>
                        <a:t>Exercice 2004</a:t>
                      </a:r>
                      <a:endParaRPr lang="fr-FR" sz="900" b="1" i="0" u="none" strike="noStrike">
                        <a:solidFill>
                          <a:schemeClr val="tx1"/>
                        </a:solidFill>
                        <a:latin typeface="Arial"/>
                      </a:endParaRPr>
                    </a:p>
                  </a:txBody>
                  <a:tcPr marL="45720" marR="45720" marT="27432" marB="27432" anchor="b">
                    <a:lnB w="12700" cmpd="sng">
                      <a:solidFill>
                        <a:schemeClr val="tx1"/>
                      </a:solidFill>
                      <a:prstDash val="solid"/>
                    </a:lnB>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r h="0">
                <a:tc>
                  <a:txBody>
                    <a:bodyPr/>
                    <a:lstStyle/>
                    <a:p>
                      <a:pPr algn="l" fontAlgn="b"/>
                      <a:r>
                        <a:rPr lang="fr-FR" sz="900" u="none" strike="noStrike">
                          <a:solidFill>
                            <a:schemeClr val="tx1"/>
                          </a:solidFill>
                        </a:rPr>
                        <a:t>Revenu</a:t>
                      </a:r>
                      <a:endParaRPr lang="fr-FR" sz="900" b="0" i="0" u="none" strike="noStrike">
                        <a:solidFill>
                          <a:schemeClr val="tx1"/>
                        </a:solidFill>
                        <a:latin typeface="Arial"/>
                      </a:endParaRPr>
                    </a:p>
                  </a:txBody>
                  <a:tcPr marL="45720" marR="45720" marT="27432" marB="27432" anchor="b">
                    <a:lnT w="12700" cmpd="sng">
                      <a:solidFill>
                        <a:schemeClr val="tx1"/>
                      </a:solidFill>
                      <a:prstDash val="solid"/>
                    </a:lnT>
                  </a:tcPr>
                </a:tc>
                <a:tc>
                  <a:txBody>
                    <a:bodyPr/>
                    <a:lstStyle/>
                    <a:p>
                      <a:pPr algn="r" fontAlgn="b"/>
                      <a:r>
                        <a:rPr lang="fr-FR" sz="900" u="none" strike="noStrike">
                          <a:solidFill>
                            <a:schemeClr val="tx1"/>
                          </a:solidFill>
                        </a:rPr>
                        <a:t>8 215 € </a:t>
                      </a:r>
                      <a:endParaRPr lang="fr-FR" sz="900" b="0" i="0" u="none" strike="noStrike">
                        <a:solidFill>
                          <a:schemeClr val="tx1"/>
                        </a:solidFill>
                        <a:latin typeface="Arial"/>
                      </a:endParaRPr>
                    </a:p>
                  </a:txBody>
                  <a:tcPr marL="45720" marR="45720" marT="27432" marB="27432" anchor="b">
                    <a:lnT w="12700" cmpd="sng">
                      <a:solidFill>
                        <a:schemeClr val="tx1"/>
                      </a:solidFill>
                      <a:prstDash val="solid"/>
                    </a:lnT>
                  </a:tcPr>
                </a:tc>
                <a:tc>
                  <a:txBody>
                    <a:bodyPr/>
                    <a:lstStyle/>
                    <a:p>
                      <a:pPr algn="r" fontAlgn="b"/>
                      <a:r>
                        <a:rPr lang="fr-FR" sz="900" u="none" strike="noStrike">
                          <a:solidFill>
                            <a:schemeClr val="tx1"/>
                          </a:solidFill>
                        </a:rPr>
                        <a:t>10 153 € </a:t>
                      </a:r>
                      <a:endParaRPr lang="fr-FR" sz="900" b="0" i="0" u="none" strike="noStrike">
                        <a:solidFill>
                          <a:schemeClr val="tx1"/>
                        </a:solidFill>
                        <a:latin typeface="Arial"/>
                      </a:endParaRPr>
                    </a:p>
                  </a:txBody>
                  <a:tcPr marL="45720" marR="45720" marT="27432" marB="27432" anchor="b">
                    <a:lnT w="12700" cmpd="sng">
                      <a:solidFill>
                        <a:schemeClr val="tx1"/>
                      </a:solidFill>
                      <a:prstDash val="solid"/>
                    </a:lnT>
                  </a:tcPr>
                </a:tc>
                <a:tc>
                  <a:txBody>
                    <a:bodyPr/>
                    <a:lstStyle/>
                    <a:p>
                      <a:pPr algn="r" fontAlgn="b"/>
                      <a:r>
                        <a:rPr lang="fr-FR" sz="900" u="none" strike="noStrike">
                          <a:solidFill>
                            <a:schemeClr val="tx1"/>
                          </a:solidFill>
                        </a:rPr>
                        <a:t>9 175 € </a:t>
                      </a:r>
                      <a:endParaRPr lang="fr-FR" sz="900" b="0" i="0" u="none" strike="noStrike">
                        <a:solidFill>
                          <a:schemeClr val="tx1"/>
                        </a:solidFill>
                        <a:latin typeface="Arial"/>
                      </a:endParaRPr>
                    </a:p>
                  </a:txBody>
                  <a:tcPr marL="45720" marR="45720" marT="27432" marB="27432" anchor="b">
                    <a:lnT w="12700" cmpd="sng">
                      <a:solidFill>
                        <a:schemeClr val="tx1"/>
                      </a:solidFill>
                      <a:prstDash val="solid"/>
                    </a:lnT>
                  </a:tcPr>
                </a:tc>
                <a:tc>
                  <a:txBody>
                    <a:bodyPr/>
                    <a:lstStyle/>
                    <a:p>
                      <a:pPr algn="r" fontAlgn="b"/>
                      <a:r>
                        <a:rPr lang="fr-FR" sz="900" u="none" strike="noStrike">
                          <a:solidFill>
                            <a:schemeClr val="tx1"/>
                          </a:solidFill>
                        </a:rPr>
                        <a:t>9 292 € </a:t>
                      </a:r>
                      <a:endParaRPr lang="fr-FR" sz="900" b="0" i="0" u="none" strike="noStrike">
                        <a:solidFill>
                          <a:schemeClr val="tx1"/>
                        </a:solidFill>
                        <a:latin typeface="Arial"/>
                      </a:endParaRPr>
                    </a:p>
                  </a:txBody>
                  <a:tcPr marL="45720" marR="45720" marT="27432" marB="27432" anchor="b">
                    <a:lnT w="12700" cmpd="sng">
                      <a:solidFill>
                        <a:schemeClr val="tx1"/>
                      </a:solidFill>
                      <a:prstDash val="solid"/>
                    </a:lnT>
                  </a:tcPr>
                </a:tc>
                <a:tc>
                  <a:txBody>
                    <a:bodyPr/>
                    <a:lstStyle/>
                    <a:p>
                      <a:pPr algn="r" fontAlgn="b"/>
                      <a:r>
                        <a:rPr lang="fr-FR" sz="900" u="none" strike="noStrike">
                          <a:solidFill>
                            <a:schemeClr val="tx1"/>
                          </a:solidFill>
                        </a:rPr>
                        <a:t>36 835 € </a:t>
                      </a:r>
                      <a:endParaRPr lang="fr-FR" sz="900" b="0" i="0" u="none" strike="noStrike">
                        <a:solidFill>
                          <a:schemeClr val="tx1"/>
                        </a:solidFill>
                        <a:latin typeface="Arial"/>
                      </a:endParaRPr>
                    </a:p>
                  </a:txBody>
                  <a:tcPr marL="45720" marR="45720" marT="27432" marB="27432" anchor="b">
                    <a:lnT w="12700" cmpd="sng">
                      <a:solidFill>
                        <a:schemeClr val="tx1"/>
                      </a:solidFill>
                      <a:prstDash val="solid"/>
                    </a:lnT>
                  </a:tcPr>
                </a:tc>
                <a:extLst>
                  <a:ext uri="{0D108BD9-81ED-4DB2-BD59-A6C34878D82A}">
                    <a16:rowId xmlns:a16="http://schemas.microsoft.com/office/drawing/2014/main" val="10008"/>
                  </a:ext>
                </a:extLst>
              </a:tr>
              <a:tr h="0">
                <a:tc>
                  <a:txBody>
                    <a:bodyPr/>
                    <a:lstStyle/>
                    <a:p>
                      <a:pPr algn="l" fontAlgn="b"/>
                      <a:r>
                        <a:rPr lang="fr-FR" sz="900" u="none" strike="noStrike">
                          <a:solidFill>
                            <a:schemeClr val="tx1"/>
                          </a:solidFill>
                        </a:rPr>
                        <a:t>Bénéfice net</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6 735</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7 809</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7 764</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7 811</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30 119</a:t>
                      </a:r>
                      <a:endParaRPr lang="fr-FR" sz="900" b="0" i="0" u="none" strike="noStrike">
                        <a:solidFill>
                          <a:schemeClr val="tx1"/>
                        </a:solidFill>
                        <a:latin typeface="Arial"/>
                      </a:endParaRPr>
                    </a:p>
                  </a:txBody>
                  <a:tcPr marL="45720" marR="45720" marT="27432" marB="27432" anchor="b"/>
                </a:tc>
                <a:extLst>
                  <a:ext uri="{0D108BD9-81ED-4DB2-BD59-A6C34878D82A}">
                    <a16:rowId xmlns:a16="http://schemas.microsoft.com/office/drawing/2014/main" val="10009"/>
                  </a:ext>
                </a:extLst>
              </a:tr>
              <a:tr h="0">
                <a:tc>
                  <a:txBody>
                    <a:bodyPr/>
                    <a:lstStyle/>
                    <a:p>
                      <a:pPr algn="l" fontAlgn="b"/>
                      <a:r>
                        <a:rPr lang="fr-FR" sz="900" u="none" strike="noStrike">
                          <a:solidFill>
                            <a:schemeClr val="tx1"/>
                          </a:solidFill>
                        </a:rPr>
                        <a:t>Revenu net</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2 614</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1 549</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1 315</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2 690</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8 168</a:t>
                      </a:r>
                      <a:endParaRPr lang="fr-FR" sz="900" b="0" i="0" u="none" strike="noStrike">
                        <a:solidFill>
                          <a:schemeClr val="tx1"/>
                        </a:solidFill>
                        <a:latin typeface="Arial"/>
                      </a:endParaRPr>
                    </a:p>
                  </a:txBody>
                  <a:tcPr marL="45720" marR="45720" marT="27432" marB="27432" anchor="b"/>
                </a:tc>
                <a:extLst>
                  <a:ext uri="{0D108BD9-81ED-4DB2-BD59-A6C34878D82A}">
                    <a16:rowId xmlns:a16="http://schemas.microsoft.com/office/drawing/2014/main" val="10010"/>
                  </a:ext>
                </a:extLst>
              </a:tr>
              <a:tr h="0">
                <a:tc>
                  <a:txBody>
                    <a:bodyPr/>
                    <a:lstStyle/>
                    <a:p>
                      <a:pPr algn="l" fontAlgn="b"/>
                      <a:r>
                        <a:rPr lang="fr-FR" sz="900" u="none" strike="noStrike">
                          <a:solidFill>
                            <a:schemeClr val="tx1"/>
                          </a:solidFill>
                        </a:rPr>
                        <a:t>Gains de base par action</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0,24</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0,14</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0,12</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0,25</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0,76</a:t>
                      </a:r>
                      <a:endParaRPr lang="fr-FR" sz="900" b="0" i="0" u="none" strike="noStrike">
                        <a:solidFill>
                          <a:schemeClr val="tx1"/>
                        </a:solidFill>
                        <a:latin typeface="Arial"/>
                      </a:endParaRPr>
                    </a:p>
                  </a:txBody>
                  <a:tcPr marL="45720" marR="45720" marT="27432" marB="27432" anchor="b"/>
                </a:tc>
                <a:extLst>
                  <a:ext uri="{0D108BD9-81ED-4DB2-BD59-A6C34878D82A}">
                    <a16:rowId xmlns:a16="http://schemas.microsoft.com/office/drawing/2014/main" val="10011"/>
                  </a:ext>
                </a:extLst>
              </a:tr>
              <a:tr h="0">
                <a:tc>
                  <a:txBody>
                    <a:bodyPr/>
                    <a:lstStyle/>
                    <a:p>
                      <a:pPr algn="l" fontAlgn="b"/>
                      <a:r>
                        <a:rPr lang="fr-FR" sz="900" u="none" strike="noStrike">
                          <a:solidFill>
                            <a:schemeClr val="tx1"/>
                          </a:solidFill>
                        </a:rPr>
                        <a:t>Gains répartis par action</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0,24</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0,14</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0,12</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0,25</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0,75</a:t>
                      </a:r>
                      <a:endParaRPr lang="fr-FR" sz="900" b="0" i="0" u="none" strike="noStrike">
                        <a:solidFill>
                          <a:schemeClr val="tx1"/>
                        </a:solidFill>
                        <a:latin typeface="Arial"/>
                      </a:endParaRPr>
                    </a:p>
                  </a:txBody>
                  <a:tcPr marL="45720" marR="45720" marT="27432" marB="27432" anchor="b"/>
                </a:tc>
                <a:extLst>
                  <a:ext uri="{0D108BD9-81ED-4DB2-BD59-A6C34878D82A}">
                    <a16:rowId xmlns:a16="http://schemas.microsoft.com/office/drawing/2014/main" val="10012"/>
                  </a:ext>
                </a:extLst>
              </a:tr>
              <a:tr h="0">
                <a:tc gridSpan="6">
                  <a:txBody>
                    <a:bodyPr/>
                    <a:lstStyle/>
                    <a:p>
                      <a:pPr algn="l" fontAlgn="b"/>
                      <a:r>
                        <a:rPr lang="fr-FR" sz="900" b="1" u="none" strike="noStrike">
                          <a:solidFill>
                            <a:schemeClr val="tx1"/>
                          </a:solidFill>
                        </a:rPr>
                        <a:t>Exercice 2005</a:t>
                      </a:r>
                      <a:endParaRPr lang="fr-FR" sz="900" b="1" i="0" u="none" strike="noStrike">
                        <a:solidFill>
                          <a:schemeClr val="tx1"/>
                        </a:solidFill>
                        <a:latin typeface="Arial"/>
                      </a:endParaRPr>
                    </a:p>
                  </a:txBody>
                  <a:tcPr marL="45720" marR="45720" marT="27432" marB="27432" anchor="b">
                    <a:lnB w="12700" cmpd="sng">
                      <a:solidFill>
                        <a:schemeClr val="tx1"/>
                      </a:solidFill>
                      <a:prstDash val="solid"/>
                    </a:lnB>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13"/>
                  </a:ext>
                </a:extLst>
              </a:tr>
              <a:tr h="0">
                <a:tc>
                  <a:txBody>
                    <a:bodyPr/>
                    <a:lstStyle/>
                    <a:p>
                      <a:pPr algn="l" fontAlgn="b"/>
                      <a:r>
                        <a:rPr lang="fr-FR" sz="900" u="none" strike="noStrike">
                          <a:solidFill>
                            <a:schemeClr val="tx1"/>
                          </a:solidFill>
                        </a:rPr>
                        <a:t>Revenu</a:t>
                      </a:r>
                      <a:endParaRPr lang="fr-FR" sz="900" b="0" i="0" u="none" strike="noStrike">
                        <a:solidFill>
                          <a:schemeClr val="tx1"/>
                        </a:solidFill>
                        <a:latin typeface="Arial"/>
                      </a:endParaRPr>
                    </a:p>
                  </a:txBody>
                  <a:tcPr marL="45720" marR="45720" marT="27432" marB="27432" anchor="b">
                    <a:lnT w="12700" cmpd="sng">
                      <a:solidFill>
                        <a:schemeClr val="tx1"/>
                      </a:solidFill>
                      <a:prstDash val="solid"/>
                    </a:lnT>
                  </a:tcPr>
                </a:tc>
                <a:tc>
                  <a:txBody>
                    <a:bodyPr/>
                    <a:lstStyle/>
                    <a:p>
                      <a:pPr algn="r" fontAlgn="b"/>
                      <a:r>
                        <a:rPr lang="fr-FR" sz="900" u="none" strike="noStrike">
                          <a:solidFill>
                            <a:schemeClr val="tx1"/>
                          </a:solidFill>
                        </a:rPr>
                        <a:t>9 189 € </a:t>
                      </a:r>
                      <a:endParaRPr lang="fr-FR" sz="900" b="0" i="0" u="none" strike="noStrike">
                        <a:solidFill>
                          <a:schemeClr val="tx1"/>
                        </a:solidFill>
                        <a:latin typeface="Arial"/>
                      </a:endParaRPr>
                    </a:p>
                  </a:txBody>
                  <a:tcPr marL="45720" marR="45720" marT="27432" marB="27432" anchor="b">
                    <a:lnT w="12700" cmpd="sng">
                      <a:solidFill>
                        <a:schemeClr val="tx1"/>
                      </a:solidFill>
                      <a:prstDash val="solid"/>
                    </a:lnT>
                  </a:tcPr>
                </a:tc>
                <a:tc>
                  <a:txBody>
                    <a:bodyPr/>
                    <a:lstStyle/>
                    <a:p>
                      <a:pPr algn="r" fontAlgn="b"/>
                      <a:r>
                        <a:rPr lang="fr-FR" sz="900" u="none" strike="noStrike">
                          <a:solidFill>
                            <a:schemeClr val="tx1"/>
                          </a:solidFill>
                        </a:rPr>
                        <a:t>10 818 € </a:t>
                      </a:r>
                      <a:endParaRPr lang="fr-FR" sz="900" b="0" i="0" u="none" strike="noStrike">
                        <a:solidFill>
                          <a:schemeClr val="tx1"/>
                        </a:solidFill>
                        <a:latin typeface="Arial"/>
                      </a:endParaRPr>
                    </a:p>
                  </a:txBody>
                  <a:tcPr marL="45720" marR="45720" marT="27432" marB="27432" anchor="b">
                    <a:lnT w="12700" cmpd="sng">
                      <a:solidFill>
                        <a:schemeClr val="tx1"/>
                      </a:solidFill>
                      <a:prstDash val="solid"/>
                    </a:lnT>
                  </a:tcPr>
                </a:tc>
                <a:tc>
                  <a:txBody>
                    <a:bodyPr/>
                    <a:lstStyle/>
                    <a:p>
                      <a:pPr algn="r" fontAlgn="b"/>
                      <a:r>
                        <a:rPr lang="fr-FR" sz="900" u="none" strike="noStrike">
                          <a:solidFill>
                            <a:schemeClr val="tx1"/>
                          </a:solidFill>
                        </a:rPr>
                        <a:t>9 620 € </a:t>
                      </a:r>
                      <a:endParaRPr lang="fr-FR" sz="900" b="0" i="0" u="none" strike="noStrike">
                        <a:solidFill>
                          <a:schemeClr val="tx1"/>
                        </a:solidFill>
                        <a:latin typeface="Arial"/>
                      </a:endParaRPr>
                    </a:p>
                  </a:txBody>
                  <a:tcPr marL="45720" marR="45720" marT="27432" marB="27432" anchor="b">
                    <a:lnT w="12700" cmpd="sng">
                      <a:solidFill>
                        <a:schemeClr val="tx1"/>
                      </a:solidFill>
                      <a:prstDash val="solid"/>
                    </a:lnT>
                  </a:tcPr>
                </a:tc>
                <a:tc>
                  <a:txBody>
                    <a:bodyPr/>
                    <a:lstStyle/>
                    <a:p>
                      <a:pPr algn="r" fontAlgn="b"/>
                      <a:r>
                        <a:rPr lang="fr-FR" sz="900" u="none" strike="noStrike">
                          <a:solidFill>
                            <a:schemeClr val="tx1"/>
                          </a:solidFill>
                        </a:rPr>
                        <a:t>10 161 € </a:t>
                      </a:r>
                      <a:endParaRPr lang="fr-FR" sz="900" b="0" i="0" u="none" strike="noStrike">
                        <a:solidFill>
                          <a:schemeClr val="tx1"/>
                        </a:solidFill>
                        <a:latin typeface="Arial"/>
                      </a:endParaRPr>
                    </a:p>
                  </a:txBody>
                  <a:tcPr marL="45720" marR="45720" marT="27432" marB="27432" anchor="b">
                    <a:lnT w="12700" cmpd="sng">
                      <a:solidFill>
                        <a:schemeClr val="tx1"/>
                      </a:solidFill>
                      <a:prstDash val="solid"/>
                    </a:lnT>
                  </a:tcPr>
                </a:tc>
                <a:tc>
                  <a:txBody>
                    <a:bodyPr/>
                    <a:lstStyle/>
                    <a:p>
                      <a:pPr algn="r" fontAlgn="b"/>
                      <a:r>
                        <a:rPr lang="fr-FR" sz="900" u="none" strike="noStrike">
                          <a:solidFill>
                            <a:schemeClr val="tx1"/>
                          </a:solidFill>
                        </a:rPr>
                        <a:t>39 788 € </a:t>
                      </a:r>
                      <a:endParaRPr lang="fr-FR" sz="900" b="0" i="0" u="none" strike="noStrike">
                        <a:solidFill>
                          <a:schemeClr val="tx1"/>
                        </a:solidFill>
                        <a:latin typeface="Arial"/>
                      </a:endParaRPr>
                    </a:p>
                  </a:txBody>
                  <a:tcPr marL="45720" marR="45720" marT="27432" marB="27432" anchor="b">
                    <a:lnT w="12700" cmpd="sng">
                      <a:solidFill>
                        <a:schemeClr val="tx1"/>
                      </a:solidFill>
                      <a:prstDash val="solid"/>
                    </a:lnT>
                  </a:tcPr>
                </a:tc>
                <a:extLst>
                  <a:ext uri="{0D108BD9-81ED-4DB2-BD59-A6C34878D82A}">
                    <a16:rowId xmlns:a16="http://schemas.microsoft.com/office/drawing/2014/main" val="10014"/>
                  </a:ext>
                </a:extLst>
              </a:tr>
              <a:tr h="0">
                <a:tc>
                  <a:txBody>
                    <a:bodyPr/>
                    <a:lstStyle/>
                    <a:p>
                      <a:pPr algn="l" fontAlgn="b"/>
                      <a:r>
                        <a:rPr lang="fr-FR" sz="900" u="none" strike="noStrike">
                          <a:solidFill>
                            <a:schemeClr val="tx1"/>
                          </a:solidFill>
                        </a:rPr>
                        <a:t>Bénéfice net</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7 720</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8 896</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8 221</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8 751</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33 588</a:t>
                      </a:r>
                      <a:endParaRPr lang="fr-FR" sz="900" b="0" i="0" u="none" strike="noStrike">
                        <a:solidFill>
                          <a:schemeClr val="tx1"/>
                        </a:solidFill>
                        <a:latin typeface="Arial"/>
                      </a:endParaRPr>
                    </a:p>
                  </a:txBody>
                  <a:tcPr marL="45720" marR="45720" marT="27432" marB="27432" anchor="b"/>
                </a:tc>
                <a:extLst>
                  <a:ext uri="{0D108BD9-81ED-4DB2-BD59-A6C34878D82A}">
                    <a16:rowId xmlns:a16="http://schemas.microsoft.com/office/drawing/2014/main" val="10015"/>
                  </a:ext>
                </a:extLst>
              </a:tr>
              <a:tr h="0">
                <a:tc>
                  <a:txBody>
                    <a:bodyPr/>
                    <a:lstStyle/>
                    <a:p>
                      <a:pPr algn="l" fontAlgn="b"/>
                      <a:r>
                        <a:rPr lang="fr-FR" sz="900" u="none" strike="noStrike">
                          <a:solidFill>
                            <a:schemeClr val="tx1"/>
                          </a:solidFill>
                        </a:rPr>
                        <a:t>Revenu net</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2 528</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3 463</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2 563</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3 700</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12 254</a:t>
                      </a:r>
                      <a:endParaRPr lang="fr-FR" sz="900" b="0" i="0" u="none" strike="noStrike">
                        <a:solidFill>
                          <a:schemeClr val="tx1"/>
                        </a:solidFill>
                        <a:latin typeface="Arial"/>
                      </a:endParaRPr>
                    </a:p>
                  </a:txBody>
                  <a:tcPr marL="45720" marR="45720" marT="27432" marB="27432" anchor="b"/>
                </a:tc>
                <a:extLst>
                  <a:ext uri="{0D108BD9-81ED-4DB2-BD59-A6C34878D82A}">
                    <a16:rowId xmlns:a16="http://schemas.microsoft.com/office/drawing/2014/main" val="10016"/>
                  </a:ext>
                </a:extLst>
              </a:tr>
              <a:tr h="0">
                <a:tc>
                  <a:txBody>
                    <a:bodyPr/>
                    <a:lstStyle/>
                    <a:p>
                      <a:pPr algn="l" fontAlgn="b"/>
                      <a:r>
                        <a:rPr lang="fr-FR" sz="900" u="none" strike="noStrike">
                          <a:solidFill>
                            <a:schemeClr val="tx1"/>
                          </a:solidFill>
                        </a:rPr>
                        <a:t>Gains de base par action</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0,23</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0,32</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0,24</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0,34</a:t>
                      </a:r>
                      <a:endParaRPr lang="fr-FR" sz="900" b="0" i="0" u="none" strike="noStrike">
                        <a:solidFill>
                          <a:schemeClr val="tx1"/>
                        </a:solidFill>
                        <a:latin typeface="Arial"/>
                      </a:endParaRPr>
                    </a:p>
                  </a:txBody>
                  <a:tcPr marL="45720" marR="45720" marT="27432" marB="27432" anchor="b"/>
                </a:tc>
                <a:tc>
                  <a:txBody>
                    <a:bodyPr/>
                    <a:lstStyle/>
                    <a:p>
                      <a:pPr algn="r" fontAlgn="b"/>
                      <a:r>
                        <a:rPr lang="fr-FR" sz="900" u="none" strike="noStrike">
                          <a:solidFill>
                            <a:schemeClr val="tx1"/>
                          </a:solidFill>
                        </a:rPr>
                        <a:t>1,13</a:t>
                      </a:r>
                      <a:endParaRPr lang="fr-FR" sz="900" b="0" i="0" u="none" strike="noStrike">
                        <a:solidFill>
                          <a:schemeClr val="tx1"/>
                        </a:solidFill>
                        <a:latin typeface="Arial"/>
                      </a:endParaRPr>
                    </a:p>
                  </a:txBody>
                  <a:tcPr marL="45720" marR="45720" marT="27432" marB="27432" anchor="b"/>
                </a:tc>
                <a:extLst>
                  <a:ext uri="{0D108BD9-81ED-4DB2-BD59-A6C34878D82A}">
                    <a16:rowId xmlns:a16="http://schemas.microsoft.com/office/drawing/2014/main" val="10017"/>
                  </a:ext>
                </a:extLst>
              </a:tr>
              <a:tr h="0">
                <a:tc>
                  <a:txBody>
                    <a:bodyPr/>
                    <a:lstStyle/>
                    <a:p>
                      <a:pPr algn="l" fontAlgn="b"/>
                      <a:r>
                        <a:rPr lang="fr-FR" sz="900" u="none" strike="noStrike">
                          <a:solidFill>
                            <a:schemeClr val="tx1"/>
                          </a:solidFill>
                        </a:rPr>
                        <a:t>Gains répartis par action</a:t>
                      </a:r>
                      <a:endParaRPr lang="fr-FR" sz="900" b="0" i="0" u="none" strike="noStrike">
                        <a:solidFill>
                          <a:schemeClr val="tx1"/>
                        </a:solidFill>
                        <a:latin typeface="Arial"/>
                      </a:endParaRPr>
                    </a:p>
                  </a:txBody>
                  <a:tcPr marL="45720" marR="45720" marT="27432" marB="27432" anchor="b">
                    <a:lnB w="12700" cap="flat" cmpd="sng" algn="ctr">
                      <a:solidFill>
                        <a:schemeClr val="tx1">
                          <a:tint val="95000"/>
                        </a:schemeClr>
                      </a:solidFill>
                      <a:prstDash val="solid"/>
                      <a:round/>
                      <a:headEnd type="none" w="med" len="med"/>
                      <a:tailEnd type="none" w="med" len="med"/>
                    </a:lnB>
                  </a:tcPr>
                </a:tc>
                <a:tc>
                  <a:txBody>
                    <a:bodyPr/>
                    <a:lstStyle/>
                    <a:p>
                      <a:pPr algn="r" fontAlgn="b"/>
                      <a:r>
                        <a:rPr lang="fr-FR" sz="900" u="none" strike="noStrike">
                          <a:solidFill>
                            <a:schemeClr val="tx1"/>
                          </a:solidFill>
                        </a:rPr>
                        <a:t>0,23</a:t>
                      </a:r>
                      <a:endParaRPr lang="fr-FR" sz="900" b="0" i="0" u="none" strike="noStrike">
                        <a:solidFill>
                          <a:schemeClr val="tx1"/>
                        </a:solidFill>
                        <a:latin typeface="Arial"/>
                      </a:endParaRPr>
                    </a:p>
                  </a:txBody>
                  <a:tcPr marL="45720" marR="45720" marT="27432" marB="27432" anchor="b">
                    <a:lnB w="12700" cap="flat" cmpd="sng" algn="ctr">
                      <a:solidFill>
                        <a:schemeClr val="tx1">
                          <a:tint val="95000"/>
                        </a:schemeClr>
                      </a:solidFill>
                      <a:prstDash val="solid"/>
                      <a:round/>
                      <a:headEnd type="none" w="med" len="med"/>
                      <a:tailEnd type="none" w="med" len="med"/>
                    </a:lnB>
                  </a:tcPr>
                </a:tc>
                <a:tc>
                  <a:txBody>
                    <a:bodyPr/>
                    <a:lstStyle/>
                    <a:p>
                      <a:pPr algn="r" fontAlgn="b"/>
                      <a:r>
                        <a:rPr lang="fr-FR" sz="900" u="none" strike="noStrike">
                          <a:solidFill>
                            <a:schemeClr val="tx1"/>
                          </a:solidFill>
                        </a:rPr>
                        <a:t>0,32</a:t>
                      </a:r>
                      <a:endParaRPr lang="fr-FR" sz="900" b="0" i="0" u="none" strike="noStrike">
                        <a:solidFill>
                          <a:schemeClr val="tx1"/>
                        </a:solidFill>
                        <a:latin typeface="Arial"/>
                      </a:endParaRPr>
                    </a:p>
                  </a:txBody>
                  <a:tcPr marL="45720" marR="45720" marT="27432" marB="27432" anchor="b">
                    <a:lnB w="12700" cap="flat" cmpd="sng" algn="ctr">
                      <a:solidFill>
                        <a:schemeClr val="tx1">
                          <a:tint val="95000"/>
                        </a:schemeClr>
                      </a:solidFill>
                      <a:prstDash val="solid"/>
                      <a:round/>
                      <a:headEnd type="none" w="med" len="med"/>
                      <a:tailEnd type="none" w="med" len="med"/>
                    </a:lnB>
                  </a:tcPr>
                </a:tc>
                <a:tc>
                  <a:txBody>
                    <a:bodyPr/>
                    <a:lstStyle/>
                    <a:p>
                      <a:pPr algn="r" fontAlgn="b"/>
                      <a:r>
                        <a:rPr lang="fr-FR" sz="900" u="none" strike="noStrike">
                          <a:solidFill>
                            <a:schemeClr val="tx1"/>
                          </a:solidFill>
                        </a:rPr>
                        <a:t>0,23</a:t>
                      </a:r>
                      <a:endParaRPr lang="fr-FR" sz="900" b="0" i="0" u="none" strike="noStrike">
                        <a:solidFill>
                          <a:schemeClr val="tx1"/>
                        </a:solidFill>
                        <a:latin typeface="Arial"/>
                      </a:endParaRPr>
                    </a:p>
                  </a:txBody>
                  <a:tcPr marL="45720" marR="45720" marT="27432" marB="27432" anchor="b">
                    <a:lnB w="12700" cap="flat" cmpd="sng" algn="ctr">
                      <a:solidFill>
                        <a:schemeClr val="tx1">
                          <a:tint val="95000"/>
                        </a:schemeClr>
                      </a:solidFill>
                      <a:prstDash val="solid"/>
                      <a:round/>
                      <a:headEnd type="none" w="med" len="med"/>
                      <a:tailEnd type="none" w="med" len="med"/>
                    </a:lnB>
                  </a:tcPr>
                </a:tc>
                <a:tc>
                  <a:txBody>
                    <a:bodyPr/>
                    <a:lstStyle/>
                    <a:p>
                      <a:pPr algn="r" fontAlgn="b"/>
                      <a:r>
                        <a:rPr lang="fr-FR" sz="900" u="none" strike="noStrike">
                          <a:solidFill>
                            <a:schemeClr val="tx1"/>
                          </a:solidFill>
                        </a:rPr>
                        <a:t>0,34</a:t>
                      </a:r>
                      <a:endParaRPr lang="fr-FR" sz="900" b="0" i="0" u="none" strike="noStrike">
                        <a:solidFill>
                          <a:schemeClr val="tx1"/>
                        </a:solidFill>
                        <a:latin typeface="Arial"/>
                      </a:endParaRPr>
                    </a:p>
                  </a:txBody>
                  <a:tcPr marL="45720" marR="45720" marT="27432" marB="27432" anchor="b">
                    <a:lnB w="12700" cap="flat" cmpd="sng" algn="ctr">
                      <a:solidFill>
                        <a:schemeClr val="tx1">
                          <a:tint val="95000"/>
                        </a:schemeClr>
                      </a:solidFill>
                      <a:prstDash val="solid"/>
                      <a:round/>
                      <a:headEnd type="none" w="med" len="med"/>
                      <a:tailEnd type="none" w="med" len="med"/>
                    </a:lnB>
                  </a:tcPr>
                </a:tc>
                <a:tc>
                  <a:txBody>
                    <a:bodyPr/>
                    <a:lstStyle/>
                    <a:p>
                      <a:pPr algn="r" fontAlgn="b"/>
                      <a:r>
                        <a:rPr lang="fr-FR" sz="900" u="none" strike="noStrike">
                          <a:solidFill>
                            <a:schemeClr val="tx1"/>
                          </a:solidFill>
                        </a:rPr>
                        <a:t>1,12</a:t>
                      </a:r>
                      <a:endParaRPr lang="fr-FR" sz="900" b="0" i="0" u="none" strike="noStrike">
                        <a:solidFill>
                          <a:schemeClr val="tx1"/>
                        </a:solidFill>
                        <a:latin typeface="Arial"/>
                      </a:endParaRPr>
                    </a:p>
                  </a:txBody>
                  <a:tcPr marL="45720" marR="45720" marT="27432" marB="27432" anchor="b">
                    <a:lnB w="12700" cap="flat" cmpd="sng" algn="ctr">
                      <a:solidFill>
                        <a:schemeClr val="tx1">
                          <a:tint val="95000"/>
                        </a:schemeClr>
                      </a:solidFill>
                      <a:prstDash val="solid"/>
                      <a:round/>
                      <a:headEnd type="none" w="med" len="med"/>
                      <a:tailEnd type="none" w="med" len="med"/>
                    </a:lnB>
                  </a:tcPr>
                </a:tc>
                <a:extLst>
                  <a:ext uri="{0D108BD9-81ED-4DB2-BD59-A6C34878D82A}">
                    <a16:rowId xmlns:a16="http://schemas.microsoft.com/office/drawing/2014/main" val="10018"/>
                  </a:ext>
                </a:extLst>
              </a:tr>
              <a:tr h="0">
                <a:tc gridSpan="6">
                  <a:txBody>
                    <a:bodyPr/>
                    <a:lstStyle/>
                    <a:p>
                      <a:pPr marL="173038" indent="-173038" latinLnBrk="0">
                        <a:buAutoNum type="arabicParenBoth"/>
                      </a:pPr>
                      <a:endParaRPr lang="fr-FR" sz="800" kern="1200">
                        <a:ea typeface="+mn-ea"/>
                        <a:cs typeface="+mn-cs"/>
                      </a:endParaRPr>
                    </a:p>
                    <a:p>
                      <a:pPr marL="173038" indent="-173038" latinLnBrk="0">
                        <a:buAutoNum type="arabicParenBoth"/>
                      </a:pPr>
                      <a:r>
                        <a:rPr lang="fr-FR" sz="800" kern="1200">
                          <a:ea typeface="+mn-ea"/>
                          <a:cs typeface="+mn-cs"/>
                        </a:rPr>
                        <a:t>Inclut des frais pour un total de 750 millions € (prétaxation) liés au compte Fabrikam et des frais de 1,15 milliard € liés aux insuffisances des investissements. </a:t>
                      </a:r>
                      <a:endParaRPr lang="fr-FR" sz="1800" kern="1200">
                        <a:ea typeface="+mn-ea"/>
                        <a:cs typeface="+mn-cs"/>
                      </a:endParaRPr>
                    </a:p>
                    <a:p>
                      <a:pPr marL="173038" indent="-173038" latinLnBrk="0">
                        <a:buAutoNum type="arabicParenBoth"/>
                      </a:pPr>
                      <a:r>
                        <a:rPr lang="fr-FR" sz="800" kern="1200">
                          <a:ea typeface="+mn-ea"/>
                          <a:cs typeface="+mn-cs"/>
                        </a:rPr>
                        <a:t>Inclut des frais de compensation des actions pour un total de 2,2 milliards € pour le programme de transfert des stock options des employés. </a:t>
                      </a:r>
                    </a:p>
                    <a:p>
                      <a:pPr marL="173038" indent="-173038" latinLnBrk="0">
                        <a:buAutoNum type="arabicParenBoth"/>
                      </a:pPr>
                      <a:r>
                        <a:rPr lang="fr-FR" sz="800" kern="1200">
                          <a:ea typeface="+mn-ea"/>
                          <a:cs typeface="+mn-cs"/>
                        </a:rPr>
                        <a:t>Inclut des frais pour un total de 756 millions € (prétaxation) liés aux filiales de Contoso et autres domaines.</a:t>
                      </a:r>
                    </a:p>
                    <a:p>
                      <a:pPr algn="l" fontAlgn="b"/>
                      <a:endParaRPr lang="fr-FR" sz="900" b="0" i="0" u="none" strike="noStrike">
                        <a:solidFill>
                          <a:schemeClr val="tx1"/>
                        </a:solidFill>
                        <a:latin typeface="Arial"/>
                      </a:endParaRPr>
                    </a:p>
                  </a:txBody>
                  <a:tcPr marL="45720" marR="45720" marT="27432" marB="27432" anchor="b">
                    <a:lnT w="12700" cap="flat" cmpd="sng" algn="ctr">
                      <a:solidFill>
                        <a:schemeClr val="tx1">
                          <a:tint val="95000"/>
                        </a:schemeClr>
                      </a:solidFill>
                      <a:prstDash val="solid"/>
                      <a:round/>
                      <a:headEnd type="none" w="med" len="med"/>
                      <a:tailEnd type="none" w="med" len="med"/>
                    </a:lnT>
                    <a:lnB w="12700" cmpd="sng">
                      <a:noFill/>
                    </a:lnB>
                    <a:noFill/>
                  </a:tcPr>
                </a:tc>
                <a:tc hMerge="1">
                  <a:txBody>
                    <a:bodyPr/>
                    <a:lstStyle/>
                    <a:p>
                      <a:pPr algn="r" fontAlgn="b"/>
                      <a:endParaRPr lang="fr-FR" sz="900" b="0" i="0" u="none" strike="noStrike">
                        <a:solidFill>
                          <a:schemeClr val="tx1"/>
                        </a:solidFill>
                        <a:latin typeface="Arial"/>
                      </a:endParaRPr>
                    </a:p>
                  </a:txBody>
                  <a:tcPr marL="9525" marR="9525" marT="9525" anchor="b"/>
                </a:tc>
                <a:tc hMerge="1">
                  <a:txBody>
                    <a:bodyPr/>
                    <a:lstStyle/>
                    <a:p>
                      <a:pPr algn="r" fontAlgn="b"/>
                      <a:endParaRPr lang="fr-FR" sz="900" b="0" i="0" u="none" strike="noStrike">
                        <a:solidFill>
                          <a:schemeClr val="tx1"/>
                        </a:solidFill>
                        <a:latin typeface="Arial"/>
                      </a:endParaRPr>
                    </a:p>
                  </a:txBody>
                  <a:tcPr marL="9525" marR="9525" marT="9525" anchor="b"/>
                </a:tc>
                <a:tc hMerge="1">
                  <a:txBody>
                    <a:bodyPr/>
                    <a:lstStyle/>
                    <a:p>
                      <a:pPr algn="r" fontAlgn="b"/>
                      <a:endParaRPr lang="fr-FR" sz="900" b="0" i="0" u="none" strike="noStrike">
                        <a:solidFill>
                          <a:schemeClr val="tx1"/>
                        </a:solidFill>
                        <a:latin typeface="Arial"/>
                      </a:endParaRPr>
                    </a:p>
                  </a:txBody>
                  <a:tcPr marL="9525" marR="9525" marT="9525" anchor="b"/>
                </a:tc>
                <a:tc hMerge="1">
                  <a:txBody>
                    <a:bodyPr/>
                    <a:lstStyle/>
                    <a:p>
                      <a:pPr algn="r" fontAlgn="b"/>
                      <a:endParaRPr lang="fr-FR" sz="900" b="0" i="0" u="none" strike="noStrike">
                        <a:solidFill>
                          <a:schemeClr val="tx1"/>
                        </a:solidFill>
                        <a:latin typeface="Arial"/>
                      </a:endParaRPr>
                    </a:p>
                  </a:txBody>
                  <a:tcPr marL="9525" marR="9525" marT="9525" anchor="b"/>
                </a:tc>
                <a:tc hMerge="1">
                  <a:txBody>
                    <a:bodyPr/>
                    <a:lstStyle/>
                    <a:p>
                      <a:pPr algn="r" fontAlgn="b"/>
                      <a:endParaRPr lang="fr-FR" sz="900" b="0" i="0" u="none" strike="noStrike">
                        <a:solidFill>
                          <a:schemeClr val="tx1"/>
                        </a:solidFill>
                        <a:latin typeface="Arial"/>
                      </a:endParaRPr>
                    </a:p>
                  </a:txBody>
                  <a:tcPr marL="9525" marR="9525" marT="9525" anchor="b"/>
                </a:tc>
                <a:extLst>
                  <a:ext uri="{0D108BD9-81ED-4DB2-BD59-A6C34878D82A}">
                    <a16:rowId xmlns:a16="http://schemas.microsoft.com/office/drawing/2014/main" val="10019"/>
                  </a:ext>
                </a:extLst>
              </a:tr>
            </a:tbl>
          </a:graphicData>
        </a:graphic>
      </p:graphicFrame>
      <p:sp>
        <p:nvSpPr>
          <p:cNvPr id="5" name="Rectangle 5"/>
          <p:cNvSpPr>
            <a:spLocks noGrp="1"/>
          </p:cNvSpPr>
          <p:nvPr>
            <p:ph type="body" sz="quarter" idx="14"/>
          </p:nvPr>
        </p:nvSpPr>
        <p:spPr/>
        <p:txBody>
          <a:bodyPr>
            <a:normAutofit fontScale="92500" lnSpcReduction="10000"/>
          </a:bodyPr>
          <a:lstStyle/>
          <a:p>
            <a:r>
              <a:rPr lang="fr-FR"/>
              <a:t>Risque du marché</a:t>
            </a:r>
          </a:p>
        </p:txBody>
      </p:sp>
      <p:sp>
        <p:nvSpPr>
          <p:cNvPr id="7" name="Rectangle 7"/>
          <p:cNvSpPr>
            <a:spLocks noGrp="1"/>
          </p:cNvSpPr>
          <p:nvPr>
            <p:ph type="body" sz="quarter" idx="17"/>
          </p:nvPr>
        </p:nvSpPr>
        <p:spPr/>
        <p:txBody>
          <a:bodyPr>
            <a:normAutofit fontScale="92500" lnSpcReduction="10000"/>
          </a:bodyPr>
          <a:lstStyle/>
          <a:p>
            <a:r>
              <a:rPr lang="fr-FR"/>
              <a:t>Exercice 2004 </a:t>
            </a:r>
          </a:p>
        </p:txBody>
      </p:sp>
      <p:sp>
        <p:nvSpPr>
          <p:cNvPr id="9" name="Rectangle 9"/>
          <p:cNvSpPr>
            <a:spLocks noGrp="1"/>
          </p:cNvSpPr>
          <p:nvPr>
            <p:ph type="body" sz="quarter" idx="19"/>
          </p:nvPr>
        </p:nvSpPr>
        <p:spPr/>
        <p:txBody>
          <a:bodyPr>
            <a:normAutofit fontScale="92500" lnSpcReduction="10000"/>
          </a:bodyPr>
          <a:lstStyle/>
          <a:p>
            <a:endParaRPr lang="fr-FR"/>
          </a:p>
        </p:txBody>
      </p:sp>
      <p:graphicFrame>
        <p:nvGraphicFramePr>
          <p:cNvPr id="13" name="Content Placeholder 12"/>
          <p:cNvGraphicFramePr>
            <a:graphicFrameLocks noGrp="1"/>
          </p:cNvGraphicFramePr>
          <p:nvPr>
            <p:ph sz="quarter" idx="18"/>
          </p:nvPr>
        </p:nvGraphicFramePr>
        <p:xfrm>
          <a:off x="301625" y="2570163"/>
          <a:ext cx="3962400" cy="1727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Content Placeholder 14"/>
          <p:cNvGraphicFramePr>
            <a:graphicFrameLocks noGrp="1"/>
          </p:cNvGraphicFramePr>
          <p:nvPr>
            <p:ph sz="quarter" idx="20"/>
          </p:nvPr>
        </p:nvGraphicFramePr>
        <p:xfrm>
          <a:off x="304800" y="4519613"/>
          <a:ext cx="3962400" cy="172878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6" name="Content Placeholder 15"/>
          <p:cNvGraphicFramePr>
            <a:graphicFrameLocks noGrp="1"/>
          </p:cNvGraphicFramePr>
          <p:nvPr>
            <p:ph sz="quarter" idx="16"/>
          </p:nvPr>
        </p:nvGraphicFramePr>
        <p:xfrm>
          <a:off x="304800" y="609600"/>
          <a:ext cx="3962400" cy="1728788"/>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0"/>
          <p:cNvSpPr/>
          <p:nvPr/>
        </p:nvSpPr>
        <p:spPr>
          <a:xfrm>
            <a:off x="8610600" y="0"/>
            <a:ext cx="533400" cy="6858000"/>
          </a:xfrm>
          <a:prstGeom prst="rect">
            <a:avLst/>
          </a:prstGeom>
          <a:solidFill>
            <a:schemeClr val="accent4"/>
          </a:solidFill>
          <a:ln w="25400" cap="rnd" cmpd="sng" algn="ctr">
            <a:noFill/>
            <a:prstDash val="solid"/>
          </a:ln>
        </p:spPr>
        <p:style>
          <a:lnRef idx="2">
            <a:schemeClr val="accent6"/>
          </a:lnRef>
          <a:fillRef idx="1">
            <a:schemeClr val="lt1"/>
          </a:fillRef>
          <a:effectRef idx="0">
            <a:schemeClr val="accent6"/>
          </a:effectRef>
          <a:fontRef idx="minor">
            <a:schemeClr val="dk1"/>
          </a:fontRef>
        </p:style>
        <p:txBody>
          <a:bodyPr anchor="ctr"/>
          <a:lstStyle/>
          <a:p>
            <a:pPr algn="ctr"/>
            <a:endParaRPr lang="fr-FR"/>
          </a:p>
        </p:txBody>
      </p:sp>
      <p:sp>
        <p:nvSpPr>
          <p:cNvPr id="15" name="Rectangle 2"/>
          <p:cNvSpPr>
            <a:spLocks noGrp="1"/>
          </p:cNvSpPr>
          <p:nvPr>
            <p:ph type="title"/>
          </p:nvPr>
        </p:nvSpPr>
        <p:spPr/>
        <p:txBody>
          <a:bodyPr>
            <a:normAutofit fontScale="90000"/>
          </a:bodyPr>
          <a:lstStyle/>
          <a:p>
            <a:r>
              <a:rPr lang="fr-FR"/>
              <a:t>Analyse de la synthèse du marché</a:t>
            </a:r>
          </a:p>
        </p:txBody>
      </p:sp>
      <p:sp>
        <p:nvSpPr>
          <p:cNvPr id="21" name="Rectangle 10"/>
          <p:cNvSpPr/>
          <p:nvPr/>
        </p:nvSpPr>
        <p:spPr>
          <a:xfrm>
            <a:off x="0" y="0"/>
            <a:ext cx="76200" cy="6858000"/>
          </a:xfrm>
          <a:prstGeom prst="rect">
            <a:avLst/>
          </a:prstGeom>
          <a:solidFill>
            <a:schemeClr val="accent4"/>
          </a:solidFill>
          <a:ln w="25400" cap="rnd" cmpd="sng" algn="ctr">
            <a:noFill/>
            <a:prstDash val="solid"/>
          </a:ln>
        </p:spPr>
        <p:style>
          <a:lnRef idx="2">
            <a:schemeClr val="accent6"/>
          </a:lnRef>
          <a:fillRef idx="1">
            <a:schemeClr val="lt1"/>
          </a:fillRef>
          <a:effectRef idx="0">
            <a:schemeClr val="accent6"/>
          </a:effectRef>
          <a:fontRef idx="minor">
            <a:schemeClr val="dk1"/>
          </a:fontRef>
        </p:style>
        <p:txBody>
          <a:bodyPr anchor="ctr"/>
          <a:lstStyle/>
          <a:p>
            <a:pPr algn="ctr"/>
            <a:endParaRPr lang="fr-FR"/>
          </a:p>
        </p:txBody>
      </p:sp>
      <p:sp>
        <p:nvSpPr>
          <p:cNvPr id="16" name="Rectangle 3"/>
          <p:cNvSpPr>
            <a:spLocks noGrp="1"/>
          </p:cNvSpPr>
          <p:nvPr>
            <p:ph type="body" sz="quarter" idx="16"/>
          </p:nvPr>
        </p:nvSpPr>
        <p:spPr>
          <a:xfrm>
            <a:off x="4419600" y="381000"/>
            <a:ext cx="3962400" cy="228600"/>
          </a:xfrm>
          <a:prstGeom prst="rect">
            <a:avLst/>
          </a:prstGeom>
        </p:spPr>
        <p:txBody>
          <a:bodyPr>
            <a:normAutofit fontScale="92500" lnSpcReduction="10000"/>
          </a:bodyPr>
          <a:lstStyle/>
          <a:p>
            <a:r>
              <a:rPr lang="fr-FR"/>
              <a:t>Répartition du marché</a:t>
            </a:r>
          </a:p>
        </p:txBody>
      </p:sp>
      <p:sp>
        <p:nvSpPr>
          <p:cNvPr id="30" name="Rectangle 5"/>
          <p:cNvSpPr>
            <a:spLocks noGrp="1"/>
          </p:cNvSpPr>
          <p:nvPr>
            <p:ph type="body" sz="quarter" idx="13"/>
          </p:nvPr>
        </p:nvSpPr>
        <p:spPr>
          <a:xfrm>
            <a:off x="304800" y="381000"/>
            <a:ext cx="3965575" cy="228600"/>
          </a:xfrm>
        </p:spPr>
        <p:txBody>
          <a:bodyPr>
            <a:normAutofit fontScale="92500" lnSpcReduction="10000"/>
          </a:bodyPr>
          <a:lstStyle/>
          <a:p>
            <a:r>
              <a:rPr lang="fr-FR"/>
              <a:t>1</a:t>
            </a:r>
            <a:r>
              <a:rPr lang="fr-FR" baseline="30000"/>
              <a:t>st</a:t>
            </a:r>
            <a:r>
              <a:rPr lang="fr-FR"/>
              <a:t> Chiffres des ventes annuelles</a:t>
            </a:r>
          </a:p>
        </p:txBody>
      </p:sp>
      <p:sp>
        <p:nvSpPr>
          <p:cNvPr id="27" name="Rectangle 6"/>
          <p:cNvSpPr>
            <a:spLocks noGrp="1"/>
          </p:cNvSpPr>
          <p:nvPr>
            <p:ph sz="quarter" idx="19"/>
          </p:nvPr>
        </p:nvSpPr>
        <p:spPr>
          <a:xfrm>
            <a:off x="4416425" y="3548063"/>
            <a:ext cx="3965575" cy="2706687"/>
          </a:xfrm>
          <a:prstGeom prst="rect">
            <a:avLst/>
          </a:prstGeom>
        </p:spPr>
        <p:txBody>
          <a:bodyPr/>
          <a:lstStyle/>
          <a:p>
            <a:r>
              <a:rPr lang="fr-FR"/>
              <a:t>La productivité du 3ème trimestre a été plus importante que prévue, ce qui nous a permis de réaliser une année particulièrement fructueuse. La répartition des ventes sur l'ensemble des zones géographiques semble relativement stable.  </a:t>
            </a:r>
          </a:p>
          <a:p>
            <a:endParaRPr lang="fr-FR"/>
          </a:p>
          <a:p>
            <a:r>
              <a:rPr lang="fr-FR"/>
              <a:t>Notre nouvelle ligne de produits, mise en vente cette année, vient d'entrer dans sa phase d'adoption. Nous prévoyons une contribution importante de ces produits dans le chiffre d'affaires, sur les deux années à venir. </a:t>
            </a:r>
          </a:p>
          <a:p>
            <a:endParaRPr lang="fr-FR"/>
          </a:p>
        </p:txBody>
      </p:sp>
      <p:sp>
        <p:nvSpPr>
          <p:cNvPr id="23" name="Rectangle 60"/>
          <p:cNvSpPr>
            <a:spLocks noGrp="1"/>
          </p:cNvSpPr>
          <p:nvPr>
            <p:ph type="body" sz="quarter" idx="18"/>
          </p:nvPr>
        </p:nvSpPr>
        <p:spPr>
          <a:xfrm>
            <a:off x="4416425" y="3319463"/>
            <a:ext cx="3965575" cy="228600"/>
          </a:xfrm>
        </p:spPr>
        <p:txBody>
          <a:bodyPr>
            <a:normAutofit fontScale="92500" lnSpcReduction="10000"/>
          </a:bodyPr>
          <a:lstStyle/>
          <a:p>
            <a:r>
              <a:rPr lang="fr-FR"/>
              <a:t>Synthèse financière</a:t>
            </a:r>
          </a:p>
        </p:txBody>
      </p:sp>
      <p:graphicFrame>
        <p:nvGraphicFramePr>
          <p:cNvPr id="13" name="Content Placeholder 12"/>
          <p:cNvGraphicFramePr>
            <a:graphicFrameLocks noGrp="1"/>
          </p:cNvGraphicFramePr>
          <p:nvPr>
            <p:ph sz="quarter" idx="17"/>
          </p:nvPr>
        </p:nvGraphicFramePr>
        <p:xfrm>
          <a:off x="4419600" y="609600"/>
          <a:ext cx="3962400" cy="270668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Content Placeholder 11"/>
          <p:cNvGraphicFramePr>
            <a:graphicFrameLocks noGrp="1"/>
          </p:cNvGraphicFramePr>
          <p:nvPr>
            <p:ph sz="quarter" idx="15"/>
          </p:nvPr>
        </p:nvGraphicFramePr>
        <p:xfrm>
          <a:off x="304800" y="609600"/>
          <a:ext cx="3962400" cy="56388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p:cNvSpPr>
          <p:nvPr>
            <p:ph type="title"/>
          </p:nvPr>
        </p:nvSpPr>
        <p:spPr/>
        <p:txBody>
          <a:bodyPr>
            <a:normAutofit fontScale="90000"/>
          </a:bodyPr>
          <a:lstStyle/>
          <a:p>
            <a:r>
              <a:rPr lang="fr-FR"/>
              <a:t>Synthèse commerciale</a:t>
            </a:r>
          </a:p>
        </p:txBody>
      </p:sp>
      <p:sp>
        <p:nvSpPr>
          <p:cNvPr id="3" name="Rectangle 3"/>
          <p:cNvSpPr>
            <a:spLocks noGrp="1"/>
          </p:cNvSpPr>
          <p:nvPr>
            <p:ph type="body" sz="quarter" idx="13"/>
          </p:nvPr>
        </p:nvSpPr>
        <p:spPr/>
        <p:txBody>
          <a:bodyPr>
            <a:normAutofit fontScale="92500" lnSpcReduction="10000"/>
          </a:bodyPr>
          <a:lstStyle/>
          <a:p>
            <a:r>
              <a:rPr lang="fr-FR"/>
              <a:t>Part de marché par division</a:t>
            </a:r>
          </a:p>
        </p:txBody>
      </p:sp>
      <p:graphicFrame>
        <p:nvGraphicFramePr>
          <p:cNvPr id="13" name="Table 13"/>
          <p:cNvGraphicFramePr>
            <a:graphicFrameLocks noGrp="1"/>
          </p:cNvGraphicFramePr>
          <p:nvPr>
            <p:ph sz="quarter" idx="15"/>
          </p:nvPr>
        </p:nvGraphicFramePr>
        <p:xfrm>
          <a:off x="304798" y="609600"/>
          <a:ext cx="3952878" cy="2072640"/>
        </p:xfrm>
        <a:graphic>
          <a:graphicData uri="http://schemas.openxmlformats.org/drawingml/2006/table">
            <a:tbl>
              <a:tblPr firstRow="1" firstCol="1" bandRow="1">
                <a:tableStyleId>{0E3FDE45-AF77-4B5C-9715-49D594BDF05E}</a:tableStyleId>
              </a:tblPr>
              <a:tblGrid>
                <a:gridCol w="1295402">
                  <a:extLst>
                    <a:ext uri="{9D8B030D-6E8A-4147-A177-3AD203B41FA5}">
                      <a16:colId xmlns:a16="http://schemas.microsoft.com/office/drawing/2014/main" val="20000"/>
                    </a:ext>
                  </a:extLst>
                </a:gridCol>
                <a:gridCol w="664369">
                  <a:extLst>
                    <a:ext uri="{9D8B030D-6E8A-4147-A177-3AD203B41FA5}">
                      <a16:colId xmlns:a16="http://schemas.microsoft.com/office/drawing/2014/main" val="20001"/>
                    </a:ext>
                  </a:extLst>
                </a:gridCol>
                <a:gridCol w="664369">
                  <a:extLst>
                    <a:ext uri="{9D8B030D-6E8A-4147-A177-3AD203B41FA5}">
                      <a16:colId xmlns:a16="http://schemas.microsoft.com/office/drawing/2014/main" val="20002"/>
                    </a:ext>
                  </a:extLst>
                </a:gridCol>
                <a:gridCol w="664369">
                  <a:extLst>
                    <a:ext uri="{9D8B030D-6E8A-4147-A177-3AD203B41FA5}">
                      <a16:colId xmlns:a16="http://schemas.microsoft.com/office/drawing/2014/main" val="20003"/>
                    </a:ext>
                  </a:extLst>
                </a:gridCol>
                <a:gridCol w="664369">
                  <a:extLst>
                    <a:ext uri="{9D8B030D-6E8A-4147-A177-3AD203B41FA5}">
                      <a16:colId xmlns:a16="http://schemas.microsoft.com/office/drawing/2014/main" val="20004"/>
                    </a:ext>
                  </a:extLst>
                </a:gridCol>
              </a:tblGrid>
              <a:tr h="0">
                <a:tc>
                  <a:txBody>
                    <a:bodyPr/>
                    <a:lstStyle/>
                    <a:p>
                      <a:pPr algn="l"/>
                      <a:r>
                        <a:rPr lang="fr-FR" sz="900"/>
                        <a:t>Division produit</a:t>
                      </a:r>
                      <a:endParaRPr lang="fr-FR" sz="900">
                        <a:solidFill>
                          <a:schemeClr val="tx1"/>
                        </a:solidFill>
                      </a:endParaRPr>
                    </a:p>
                  </a:txBody>
                  <a:tcPr/>
                </a:tc>
                <a:tc>
                  <a:txBody>
                    <a:bodyPr/>
                    <a:lstStyle/>
                    <a:p>
                      <a:pPr algn="r"/>
                      <a:r>
                        <a:rPr lang="fr-FR" sz="900"/>
                        <a:t>2002</a:t>
                      </a:r>
                      <a:endParaRPr lang="fr-FR" sz="900">
                        <a:solidFill>
                          <a:schemeClr val="tx1"/>
                        </a:solidFill>
                      </a:endParaRPr>
                    </a:p>
                  </a:txBody>
                  <a:tcPr/>
                </a:tc>
                <a:tc>
                  <a:txBody>
                    <a:bodyPr/>
                    <a:lstStyle/>
                    <a:p>
                      <a:pPr algn="r"/>
                      <a:r>
                        <a:rPr lang="fr-FR" sz="900"/>
                        <a:t>2003</a:t>
                      </a:r>
                      <a:endParaRPr lang="fr-FR" sz="900">
                        <a:solidFill>
                          <a:schemeClr val="tx1"/>
                        </a:solidFill>
                      </a:endParaRPr>
                    </a:p>
                  </a:txBody>
                  <a:tcPr/>
                </a:tc>
                <a:tc>
                  <a:txBody>
                    <a:bodyPr/>
                    <a:lstStyle/>
                    <a:p>
                      <a:pPr algn="r"/>
                      <a:r>
                        <a:rPr lang="fr-FR" sz="900"/>
                        <a:t>2004</a:t>
                      </a:r>
                      <a:endParaRPr lang="fr-FR" sz="900">
                        <a:solidFill>
                          <a:schemeClr val="tx1"/>
                        </a:solidFill>
                      </a:endParaRPr>
                    </a:p>
                  </a:txBody>
                  <a:tcPr/>
                </a:tc>
                <a:tc>
                  <a:txBody>
                    <a:bodyPr/>
                    <a:lstStyle/>
                    <a:p>
                      <a:pPr algn="r"/>
                      <a:r>
                        <a:rPr lang="fr-FR" sz="900"/>
                        <a:t>2005</a:t>
                      </a:r>
                      <a:endParaRPr lang="fr-FR" sz="900">
                        <a:solidFill>
                          <a:schemeClr val="tx1"/>
                        </a:solidFill>
                      </a:endParaRPr>
                    </a:p>
                  </a:txBody>
                  <a:tcPr/>
                </a:tc>
                <a:extLst>
                  <a:ext uri="{0D108BD9-81ED-4DB2-BD59-A6C34878D82A}">
                    <a16:rowId xmlns:a16="http://schemas.microsoft.com/office/drawing/2014/main" val="10000"/>
                  </a:ext>
                </a:extLst>
              </a:tr>
              <a:tr h="0">
                <a:tc>
                  <a:txBody>
                    <a:bodyPr/>
                    <a:lstStyle/>
                    <a:p>
                      <a:pPr algn="l"/>
                      <a:r>
                        <a:rPr lang="fr-FR" sz="900"/>
                        <a:t>Électronique</a:t>
                      </a:r>
                    </a:p>
                  </a:txBody>
                  <a:tcPr/>
                </a:tc>
                <a:tc>
                  <a:txBody>
                    <a:bodyPr/>
                    <a:lstStyle/>
                    <a:p>
                      <a:pPr algn="r"/>
                      <a:r>
                        <a:rPr lang="fr-FR" sz="900"/>
                        <a:t>10,3</a:t>
                      </a:r>
                      <a:r>
                        <a:rPr lang="fr-FR" sz="900" baseline="0"/>
                        <a:t> %</a:t>
                      </a:r>
                      <a:endParaRPr lang="fr-FR" sz="900"/>
                    </a:p>
                  </a:txBody>
                  <a:tcPr/>
                </a:tc>
                <a:tc>
                  <a:txBody>
                    <a:bodyPr/>
                    <a:lstStyle/>
                    <a:p>
                      <a:pPr algn="r"/>
                      <a:r>
                        <a:rPr lang="fr-FR" sz="900"/>
                        <a:t>12,1 %</a:t>
                      </a:r>
                    </a:p>
                  </a:txBody>
                  <a:tcPr/>
                </a:tc>
                <a:tc>
                  <a:txBody>
                    <a:bodyPr/>
                    <a:lstStyle/>
                    <a:p>
                      <a:pPr algn="r"/>
                      <a:r>
                        <a:rPr lang="fr-FR" sz="900"/>
                        <a:t>13,2 %</a:t>
                      </a:r>
                    </a:p>
                  </a:txBody>
                  <a:tcPr/>
                </a:tc>
                <a:tc>
                  <a:txBody>
                    <a:bodyPr/>
                    <a:lstStyle/>
                    <a:p>
                      <a:pPr algn="r"/>
                      <a:r>
                        <a:rPr lang="fr-FR" sz="900"/>
                        <a:t>17,0 %</a:t>
                      </a:r>
                    </a:p>
                  </a:txBody>
                  <a:tcPr/>
                </a:tc>
                <a:extLst>
                  <a:ext uri="{0D108BD9-81ED-4DB2-BD59-A6C34878D82A}">
                    <a16:rowId xmlns:a16="http://schemas.microsoft.com/office/drawing/2014/main" val="10001"/>
                  </a:ext>
                </a:extLst>
              </a:tr>
              <a:tr h="0">
                <a:tc>
                  <a:txBody>
                    <a:bodyPr/>
                    <a:lstStyle/>
                    <a:p>
                      <a:pPr algn="l"/>
                      <a:r>
                        <a:rPr lang="fr-FR" sz="900"/>
                        <a:t>Biens de consommation</a:t>
                      </a:r>
                      <a:endParaRPr lang="fr-FR" sz="2000"/>
                    </a:p>
                  </a:txBody>
                  <a:tcPr/>
                </a:tc>
                <a:tc>
                  <a:txBody>
                    <a:bodyPr/>
                    <a:lstStyle/>
                    <a:p>
                      <a:pPr algn="r"/>
                      <a:r>
                        <a:rPr lang="fr-FR" sz="900"/>
                        <a:t>1,3 %</a:t>
                      </a:r>
                    </a:p>
                  </a:txBody>
                  <a:tcPr/>
                </a:tc>
                <a:tc>
                  <a:txBody>
                    <a:bodyPr/>
                    <a:lstStyle/>
                    <a:p>
                      <a:pPr algn="r"/>
                      <a:r>
                        <a:rPr lang="fr-FR" sz="900"/>
                        <a:t>2,3 %</a:t>
                      </a:r>
                    </a:p>
                  </a:txBody>
                  <a:tcPr/>
                </a:tc>
                <a:tc>
                  <a:txBody>
                    <a:bodyPr/>
                    <a:lstStyle/>
                    <a:p>
                      <a:pPr algn="r"/>
                      <a:r>
                        <a:rPr lang="fr-FR" sz="900"/>
                        <a:t>2,2 %</a:t>
                      </a:r>
                    </a:p>
                  </a:txBody>
                  <a:tcPr/>
                </a:tc>
                <a:tc>
                  <a:txBody>
                    <a:bodyPr/>
                    <a:lstStyle/>
                    <a:p>
                      <a:pPr algn="r"/>
                      <a:r>
                        <a:rPr lang="fr-FR" sz="900"/>
                        <a:t>2,7 %</a:t>
                      </a:r>
                    </a:p>
                  </a:txBody>
                  <a:tcPr/>
                </a:tc>
                <a:extLst>
                  <a:ext uri="{0D108BD9-81ED-4DB2-BD59-A6C34878D82A}">
                    <a16:rowId xmlns:a16="http://schemas.microsoft.com/office/drawing/2014/main" val="10002"/>
                  </a:ext>
                </a:extLst>
              </a:tr>
              <a:tr h="0">
                <a:tc>
                  <a:txBody>
                    <a:bodyPr/>
                    <a:lstStyle/>
                    <a:p>
                      <a:pPr algn="l"/>
                      <a:r>
                        <a:rPr lang="fr-FR" sz="900"/>
                        <a:t>Services</a:t>
                      </a:r>
                      <a:endParaRPr lang="fr-FR" sz="2000"/>
                    </a:p>
                  </a:txBody>
                  <a:tcPr/>
                </a:tc>
                <a:tc>
                  <a:txBody>
                    <a:bodyPr/>
                    <a:lstStyle/>
                    <a:p>
                      <a:pPr algn="r"/>
                      <a:r>
                        <a:rPr lang="fr-FR" sz="900"/>
                        <a:t>12,0 %</a:t>
                      </a:r>
                    </a:p>
                  </a:txBody>
                  <a:tcPr/>
                </a:tc>
                <a:tc>
                  <a:txBody>
                    <a:bodyPr/>
                    <a:lstStyle/>
                    <a:p>
                      <a:pPr algn="r"/>
                      <a:r>
                        <a:rPr lang="fr-FR" sz="900"/>
                        <a:t>11,0 %</a:t>
                      </a:r>
                    </a:p>
                  </a:txBody>
                  <a:tcPr/>
                </a:tc>
                <a:tc>
                  <a:txBody>
                    <a:bodyPr/>
                    <a:lstStyle/>
                    <a:p>
                      <a:pPr algn="r"/>
                      <a:r>
                        <a:rPr lang="fr-FR" sz="900"/>
                        <a:t>8,9 %</a:t>
                      </a:r>
                    </a:p>
                  </a:txBody>
                  <a:tcPr/>
                </a:tc>
                <a:tc>
                  <a:txBody>
                    <a:bodyPr/>
                    <a:lstStyle/>
                    <a:p>
                      <a:pPr algn="r"/>
                      <a:r>
                        <a:rPr lang="fr-FR" sz="900"/>
                        <a:t>9,2 %</a:t>
                      </a:r>
                    </a:p>
                  </a:txBody>
                  <a:tcPr/>
                </a:tc>
                <a:extLst>
                  <a:ext uri="{0D108BD9-81ED-4DB2-BD59-A6C34878D82A}">
                    <a16:rowId xmlns:a16="http://schemas.microsoft.com/office/drawing/2014/main" val="10003"/>
                  </a:ext>
                </a:extLst>
              </a:tr>
              <a:tr h="0">
                <a:tc>
                  <a:txBody>
                    <a:bodyPr/>
                    <a:lstStyle/>
                    <a:p>
                      <a:pPr algn="l"/>
                      <a:r>
                        <a:rPr lang="fr-FR" sz="900"/>
                        <a:t>Ventes gadgets</a:t>
                      </a:r>
                      <a:endParaRPr lang="fr-FR" sz="2000"/>
                    </a:p>
                  </a:txBody>
                  <a:tcPr/>
                </a:tc>
                <a:tc>
                  <a:txBody>
                    <a:bodyPr/>
                    <a:lstStyle/>
                    <a:p>
                      <a:pPr algn="r"/>
                      <a:r>
                        <a:rPr lang="fr-FR" sz="900"/>
                        <a:t>78,0 %</a:t>
                      </a:r>
                    </a:p>
                  </a:txBody>
                  <a:tcPr/>
                </a:tc>
                <a:tc>
                  <a:txBody>
                    <a:bodyPr/>
                    <a:lstStyle/>
                    <a:p>
                      <a:pPr algn="r"/>
                      <a:r>
                        <a:rPr lang="fr-FR" sz="900"/>
                        <a:t>82,3 %</a:t>
                      </a:r>
                    </a:p>
                  </a:txBody>
                  <a:tcPr/>
                </a:tc>
                <a:tc>
                  <a:txBody>
                    <a:bodyPr/>
                    <a:lstStyle/>
                    <a:p>
                      <a:pPr algn="r"/>
                      <a:r>
                        <a:rPr lang="fr-FR" sz="900"/>
                        <a:t>82,5 %</a:t>
                      </a:r>
                    </a:p>
                  </a:txBody>
                  <a:tcPr/>
                </a:tc>
                <a:tc>
                  <a:txBody>
                    <a:bodyPr/>
                    <a:lstStyle/>
                    <a:p>
                      <a:pPr algn="r"/>
                      <a:r>
                        <a:rPr lang="fr-FR" sz="900"/>
                        <a:t>84,0 %</a:t>
                      </a:r>
                    </a:p>
                  </a:txBody>
                  <a:tcPr/>
                </a:tc>
                <a:extLst>
                  <a:ext uri="{0D108BD9-81ED-4DB2-BD59-A6C34878D82A}">
                    <a16:rowId xmlns:a16="http://schemas.microsoft.com/office/drawing/2014/main" val="10004"/>
                  </a:ext>
                </a:extLst>
              </a:tr>
              <a:tr h="0">
                <a:tc>
                  <a:txBody>
                    <a:bodyPr/>
                    <a:lstStyle/>
                    <a:p>
                      <a:pPr algn="l"/>
                      <a:r>
                        <a:rPr lang="fr-FR" sz="900"/>
                        <a:t>Installations</a:t>
                      </a:r>
                      <a:endParaRPr lang="fr-FR" sz="2000"/>
                    </a:p>
                  </a:txBody>
                  <a:tcPr>
                    <a:lnB w="12700" cap="flat" cmpd="sng" algn="ctr">
                      <a:solidFill>
                        <a:schemeClr val="tx1">
                          <a:tint val="50000"/>
                        </a:schemeClr>
                      </a:solidFill>
                      <a:prstDash val="solid"/>
                      <a:round/>
                      <a:headEnd type="none" w="med" len="med"/>
                      <a:tailEnd type="none" w="med" len="med"/>
                    </a:lnB>
                  </a:tcPr>
                </a:tc>
                <a:tc>
                  <a:txBody>
                    <a:bodyPr/>
                    <a:lstStyle/>
                    <a:p>
                      <a:pPr algn="r"/>
                      <a:r>
                        <a:rPr lang="fr-FR" sz="900"/>
                        <a:t>5,3 %</a:t>
                      </a:r>
                    </a:p>
                  </a:txBody>
                  <a:tcPr>
                    <a:lnB w="12700" cap="flat" cmpd="sng" algn="ctr">
                      <a:solidFill>
                        <a:schemeClr val="tx1">
                          <a:tint val="50000"/>
                        </a:schemeClr>
                      </a:solidFill>
                      <a:prstDash val="solid"/>
                      <a:round/>
                      <a:headEnd type="none" w="med" len="med"/>
                      <a:tailEnd type="none" w="med" len="med"/>
                    </a:lnB>
                  </a:tcPr>
                </a:tc>
                <a:tc>
                  <a:txBody>
                    <a:bodyPr/>
                    <a:lstStyle/>
                    <a:p>
                      <a:pPr algn="r"/>
                      <a:r>
                        <a:rPr lang="fr-FR" sz="900"/>
                        <a:t>7,9 %</a:t>
                      </a:r>
                    </a:p>
                  </a:txBody>
                  <a:tcPr>
                    <a:lnB w="12700" cap="flat" cmpd="sng" algn="ctr">
                      <a:solidFill>
                        <a:schemeClr val="tx1">
                          <a:tint val="50000"/>
                        </a:schemeClr>
                      </a:solidFill>
                      <a:prstDash val="solid"/>
                      <a:round/>
                      <a:headEnd type="none" w="med" len="med"/>
                      <a:tailEnd type="none" w="med" len="med"/>
                    </a:lnB>
                  </a:tcPr>
                </a:tc>
                <a:tc>
                  <a:txBody>
                    <a:bodyPr/>
                    <a:lstStyle/>
                    <a:p>
                      <a:pPr algn="r"/>
                      <a:r>
                        <a:rPr lang="fr-FR" sz="900"/>
                        <a:t>12,2 %</a:t>
                      </a:r>
                    </a:p>
                  </a:txBody>
                  <a:tcPr>
                    <a:lnB w="12700" cap="flat" cmpd="sng" algn="ctr">
                      <a:solidFill>
                        <a:schemeClr val="tx1">
                          <a:tint val="50000"/>
                        </a:schemeClr>
                      </a:solidFill>
                      <a:prstDash val="solid"/>
                      <a:round/>
                      <a:headEnd type="none" w="med" len="med"/>
                      <a:tailEnd type="none" w="med" len="med"/>
                    </a:lnB>
                  </a:tcPr>
                </a:tc>
                <a:tc>
                  <a:txBody>
                    <a:bodyPr/>
                    <a:lstStyle/>
                    <a:p>
                      <a:pPr algn="r"/>
                      <a:r>
                        <a:rPr lang="fr-FR" sz="900"/>
                        <a:t>15,1 %</a:t>
                      </a:r>
                    </a:p>
                  </a:txBody>
                  <a:tcPr>
                    <a:lnB w="12700" cap="flat" cmpd="sng" algn="ctr">
                      <a:solidFill>
                        <a:schemeClr val="tx1">
                          <a:tint val="50000"/>
                        </a:schemeClr>
                      </a:solidFill>
                      <a:prstDash val="solid"/>
                      <a:round/>
                      <a:headEnd type="none" w="med" len="med"/>
                      <a:tailEnd type="none" w="med" len="med"/>
                    </a:lnB>
                  </a:tcPr>
                </a:tc>
                <a:extLst>
                  <a:ext uri="{0D108BD9-81ED-4DB2-BD59-A6C34878D82A}">
                    <a16:rowId xmlns:a16="http://schemas.microsoft.com/office/drawing/2014/main" val="10005"/>
                  </a:ext>
                </a:extLst>
              </a:tr>
              <a:tr h="0">
                <a:tc gridSpan="5">
                  <a:txBody>
                    <a:bodyPr/>
                    <a:lstStyle/>
                    <a:p>
                      <a:pPr marL="173038" indent="-173038" latinLnBrk="0">
                        <a:buAutoNum type="arabicParenBoth"/>
                      </a:pPr>
                      <a:endParaRPr lang="fr-FR" sz="800" kern="1200">
                        <a:ea typeface="+mn-ea"/>
                        <a:cs typeface="+mn-cs"/>
                      </a:endParaRPr>
                    </a:p>
                    <a:p>
                      <a:pPr marL="173038" indent="-173038" latinLnBrk="0">
                        <a:buAutoNum type="arabicParenBoth"/>
                      </a:pPr>
                      <a:r>
                        <a:rPr lang="fr-FR" sz="800" kern="1200">
                          <a:ea typeface="+mn-ea"/>
                          <a:cs typeface="+mn-cs"/>
                        </a:rPr>
                        <a:t>Pourcentages basés sur une comparaison nationale des concurrents dans les secteurs directement liés.</a:t>
                      </a:r>
                      <a:endParaRPr lang="fr-FR" sz="1800" kern="1200">
                        <a:ea typeface="+mn-ea"/>
                        <a:cs typeface="+mn-cs"/>
                      </a:endParaRPr>
                    </a:p>
                    <a:p>
                      <a:pPr marL="173038" indent="-173038" latinLnBrk="0">
                        <a:buAutoNum type="arabicParenBoth"/>
                      </a:pPr>
                      <a:r>
                        <a:rPr lang="fr-FR" sz="800" kern="1200">
                          <a:ea typeface="+mn-ea"/>
                          <a:cs typeface="+mn-cs"/>
                        </a:rPr>
                        <a:t>Pourcentages basés sur la position à la fin de chaque exercice.</a:t>
                      </a:r>
                    </a:p>
                    <a:p>
                      <a:pPr marL="173038" indent="-173038" latinLnBrk="0">
                        <a:buAutoNum type="arabicParenBoth"/>
                      </a:pPr>
                      <a:r>
                        <a:rPr lang="fr-FR" sz="800" kern="1200">
                          <a:ea typeface="+mn-ea"/>
                          <a:cs typeface="+mn-cs"/>
                        </a:rPr>
                        <a:t>Valeurs fournies par une agence tierce.</a:t>
                      </a:r>
                      <a:endParaRPr lang="fr-FR" sz="2000"/>
                    </a:p>
                  </a:txBody>
                  <a:tcPr>
                    <a:lnT w="12700" cap="flat" cmpd="sng" algn="ctr">
                      <a:solidFill>
                        <a:schemeClr val="tx1">
                          <a:tint val="50000"/>
                        </a:schemeClr>
                      </a:solidFill>
                      <a:prstDash val="solid"/>
                      <a:round/>
                      <a:headEnd type="none" w="med" len="med"/>
                      <a:tailEnd type="none" w="med" len="med"/>
                    </a:lnT>
                    <a:lnB w="12700" cap="flat" cmpd="sng" algn="ctr">
                      <a:noFill/>
                      <a:prstDash val="solid"/>
                      <a:round/>
                      <a:headEnd type="none" w="med" len="med"/>
                      <a:tailEnd type="none" w="med" len="med"/>
                    </a:lnB>
                  </a:tcPr>
                </a:tc>
                <a:tc hMerge="1">
                  <a:txBody>
                    <a:bodyPr/>
                    <a:lstStyle/>
                    <a:p>
                      <a:pPr algn="r"/>
                      <a:endParaRPr lang="fr-FR" sz="900"/>
                    </a:p>
                  </a:txBody>
                  <a:tcPr>
                    <a:lnT w="12700" cap="flat" cmpd="sng" algn="ctr">
                      <a:solidFill>
                        <a:schemeClr val="tx1"/>
                      </a:solidFill>
                      <a:prstDash val="solid"/>
                      <a:round/>
                      <a:headEnd type="none" w="med" len="med"/>
                      <a:tailEnd type="none" w="med" len="med"/>
                    </a:lnT>
                  </a:tcPr>
                </a:tc>
                <a:tc hMerge="1">
                  <a:txBody>
                    <a:bodyPr/>
                    <a:lstStyle/>
                    <a:p>
                      <a:pPr algn="r"/>
                      <a:endParaRPr lang="fr-FR" sz="900"/>
                    </a:p>
                  </a:txBody>
                  <a:tcPr>
                    <a:lnT w="12700" cap="flat" cmpd="sng" algn="ctr">
                      <a:solidFill>
                        <a:schemeClr val="tx1"/>
                      </a:solidFill>
                      <a:prstDash val="solid"/>
                      <a:round/>
                      <a:headEnd type="none" w="med" len="med"/>
                      <a:tailEnd type="none" w="med" len="med"/>
                    </a:lnT>
                  </a:tcPr>
                </a:tc>
                <a:tc hMerge="1">
                  <a:txBody>
                    <a:bodyPr/>
                    <a:lstStyle/>
                    <a:p>
                      <a:pPr algn="r"/>
                      <a:endParaRPr lang="fr-FR" sz="900"/>
                    </a:p>
                  </a:txBody>
                  <a:tcPr>
                    <a:lnT w="12700" cap="flat" cmpd="sng" algn="ctr">
                      <a:solidFill>
                        <a:schemeClr val="tx1"/>
                      </a:solidFill>
                      <a:prstDash val="solid"/>
                      <a:round/>
                      <a:headEnd type="none" w="med" len="med"/>
                      <a:tailEnd type="none" w="med" len="med"/>
                    </a:lnT>
                  </a:tcPr>
                </a:tc>
                <a:tc hMerge="1">
                  <a:txBody>
                    <a:bodyPr/>
                    <a:lstStyle/>
                    <a:p>
                      <a:pPr algn="r"/>
                      <a:endParaRPr lang="fr-FR" sz="900"/>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6"/>
                  </a:ext>
                </a:extLst>
              </a:tr>
            </a:tbl>
          </a:graphicData>
        </a:graphic>
      </p:graphicFrame>
      <p:sp>
        <p:nvSpPr>
          <p:cNvPr id="5" name="Rectangle 5"/>
          <p:cNvSpPr>
            <a:spLocks noGrp="1"/>
          </p:cNvSpPr>
          <p:nvPr>
            <p:ph type="body" sz="quarter" idx="16"/>
          </p:nvPr>
        </p:nvSpPr>
        <p:spPr>
          <a:xfrm>
            <a:off x="301625" y="3319463"/>
            <a:ext cx="3965575" cy="228600"/>
          </a:xfrm>
        </p:spPr>
        <p:txBody>
          <a:bodyPr>
            <a:normAutofit fontScale="92500" lnSpcReduction="10000"/>
          </a:bodyPr>
          <a:lstStyle/>
          <a:p>
            <a:r>
              <a:rPr lang="fr-FR"/>
              <a:t>Structure organisationnelle</a:t>
            </a:r>
          </a:p>
        </p:txBody>
      </p:sp>
      <p:graphicFrame>
        <p:nvGraphicFramePr>
          <p:cNvPr id="12" name="Diagram 12"/>
          <p:cNvGraphicFramePr>
            <a:graphicFrameLocks noGrp="1"/>
          </p:cNvGraphicFramePr>
          <p:nvPr>
            <p:ph sz="quarter" idx="17"/>
          </p:nvPr>
        </p:nvGraphicFramePr>
        <p:xfrm>
          <a:off x="301625" y="3548063"/>
          <a:ext cx="3965575" cy="27066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7"/>
          <p:cNvSpPr>
            <a:spLocks noGrp="1"/>
          </p:cNvSpPr>
          <p:nvPr>
            <p:ph type="body" sz="quarter" idx="18"/>
          </p:nvPr>
        </p:nvSpPr>
        <p:spPr/>
        <p:txBody>
          <a:bodyPr>
            <a:normAutofit fontScale="92500" lnSpcReduction="10000"/>
          </a:bodyPr>
          <a:lstStyle/>
          <a:p>
            <a:r>
              <a:rPr lang="fr-FR"/>
              <a:t>Modèle de processus métier</a:t>
            </a:r>
          </a:p>
        </p:txBody>
      </p:sp>
      <p:sp>
        <p:nvSpPr>
          <p:cNvPr id="9" name="Rectangle 9"/>
          <p:cNvSpPr>
            <a:spLocks noGrp="1"/>
          </p:cNvSpPr>
          <p:nvPr>
            <p:ph type="body" sz="quarter" idx="20"/>
          </p:nvPr>
        </p:nvSpPr>
        <p:spPr>
          <a:xfrm>
            <a:off x="4416425" y="3319463"/>
            <a:ext cx="3965575" cy="228600"/>
          </a:xfrm>
        </p:spPr>
        <p:txBody>
          <a:bodyPr>
            <a:normAutofit fontScale="92500" lnSpcReduction="10000"/>
          </a:bodyPr>
          <a:lstStyle/>
          <a:p>
            <a:r>
              <a:rPr lang="fr-FR"/>
              <a:t>Synthèse</a:t>
            </a:r>
          </a:p>
        </p:txBody>
      </p:sp>
      <p:sp>
        <p:nvSpPr>
          <p:cNvPr id="10" name="Rectangle 10"/>
          <p:cNvSpPr>
            <a:spLocks noGrp="1"/>
          </p:cNvSpPr>
          <p:nvPr>
            <p:ph sz="quarter" idx="21"/>
          </p:nvPr>
        </p:nvSpPr>
        <p:spPr>
          <a:xfrm>
            <a:off x="4416425" y="3548063"/>
            <a:ext cx="3965575" cy="2706687"/>
          </a:xfrm>
        </p:spPr>
        <p:txBody>
          <a:bodyPr/>
          <a:lstStyle/>
          <a:p>
            <a:r>
              <a:rPr lang="fr-FR"/>
              <a:t>L'année qui vient de s'écouler a été une année charnière pour notre entreprise en termes de croissance, mais également en termes de développement de notre infrastructure et de nos processus métiers. Nous allons continuer à nous concentrer sur nos systèmes internes au cours de l'année à venir.  </a:t>
            </a:r>
          </a:p>
          <a:p>
            <a:endParaRPr lang="fr-FR"/>
          </a:p>
          <a:p>
            <a:r>
              <a:rPr lang="fr-FR"/>
              <a:t>Le secteur </a:t>
            </a:r>
            <a:r>
              <a:rPr lang="fr-FR" i="0"/>
              <a:t>Électronique</a:t>
            </a:r>
            <a:r>
              <a:rPr lang="fr-FR"/>
              <a:t> est un secteur de croissance dans lequel Contoso a enregistré une augmentation de 6,7 % en parts de marché au cours des trois dernières années. Le secteur à suivre étroitement est le secteur </a:t>
            </a:r>
            <a:r>
              <a:rPr lang="fr-FR" i="1"/>
              <a:t>Services </a:t>
            </a:r>
            <a:r>
              <a:rPr lang="fr-FR"/>
              <a:t>, pour lequel les parts de marché ont légèrement diminué.</a:t>
            </a:r>
          </a:p>
        </p:txBody>
      </p:sp>
      <p:graphicFrame>
        <p:nvGraphicFramePr>
          <p:cNvPr id="11" name="Diagram 11"/>
          <p:cNvGraphicFramePr>
            <a:graphicFrameLocks noGrp="1"/>
          </p:cNvGraphicFramePr>
          <p:nvPr>
            <p:ph sz="quarter" idx="19"/>
          </p:nvPr>
        </p:nvGraphicFramePr>
        <p:xfrm>
          <a:off x="4419600" y="685800"/>
          <a:ext cx="3962400" cy="255428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sld>
</file>

<file path=ppt/theme/theme1.xml><?xml version="1.0" encoding="utf-8"?>
<a:theme xmlns:a="http://schemas.openxmlformats.org/drawingml/2006/main" name="Pitchbook">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75000"/>
                <a:satMod val="250000"/>
              </a:schemeClr>
            </a:gs>
            <a:gs pos="20000">
              <a:schemeClr val="phClr">
                <a:shade val="85000"/>
                <a:satMod val="175000"/>
              </a:schemeClr>
            </a:gs>
            <a:gs pos="100000">
              <a:schemeClr val="phClr">
                <a:tint val="70000"/>
                <a:satMod val="175000"/>
              </a:schemeClr>
            </a:gs>
          </a:gsLst>
          <a:lin ang="16200000" scaled="1"/>
        </a:gradFill>
        <a:gradFill rotWithShape="1">
          <a:gsLst>
            <a:gs pos="0">
              <a:schemeClr val="phClr">
                <a:shade val="50000"/>
                <a:satMod val="145000"/>
              </a:schemeClr>
            </a:gs>
            <a:gs pos="30000">
              <a:schemeClr val="phClr">
                <a:shade val="65000"/>
                <a:satMod val="155000"/>
              </a:schemeClr>
            </a:gs>
            <a:gs pos="100000">
              <a:schemeClr val="phClr">
                <a:tint val="60000"/>
                <a:satMod val="170000"/>
              </a:schemeClr>
            </a:gs>
          </a:gsLst>
          <a:lin ang="16200000" scaled="1"/>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Grek" typeface=""/>
        <a:font script="Cyrl" typeface=""/>
        <a:font script="Jpan" typeface="ＭＳ Ｐゴシック"/>
        <a:font script="Hang" typeface="맑은 고딕"/>
        <a:font script="Hans" typeface="宋体"/>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majorFont>
      <a:minorFont>
        <a:latin typeface="Calibri"/>
        <a:ea typeface=""/>
        <a:cs typeface=""/>
        <a:font script="Grek" typeface=""/>
        <a:font script="Cyrl"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minorFont>
    </a:fontScheme>
    <a:fmtScheme name="Office">
      <a:fillStyleLst>
        <a:solidFill>
          <a:schemeClr val="phClr"/>
        </a:solidFill>
        <a:gradFill rotWithShape="1">
          <a:gsLst>
            <a:gs pos="0">
              <a:schemeClr val="phClr">
                <a:tint val="50000"/>
                <a:shade val="98000"/>
                <a:satMod val="300000"/>
              </a:schemeClr>
            </a:gs>
            <a:gs pos="25000">
              <a:schemeClr val="phClr">
                <a:tint val="37000"/>
                <a:shade val="98000"/>
                <a:satMod val="300000"/>
              </a:schemeClr>
            </a:gs>
            <a:gs pos="100000">
              <a:schemeClr val="phClr">
                <a:tint val="5000"/>
                <a:satMod val="350000"/>
              </a:schemeClr>
            </a:gs>
          </a:gsLst>
          <a:lin ang="16200000" scaled="1"/>
        </a:gradFill>
        <a:gradFill rotWithShape="1">
          <a:gsLst>
            <a:gs pos="0">
              <a:schemeClr val="phClr">
                <a:shade val="75000"/>
                <a:satMod val="160000"/>
              </a:schemeClr>
            </a:gs>
            <a:gs pos="62000">
              <a:schemeClr val="phClr">
                <a:satMod val="125000"/>
              </a:schemeClr>
            </a:gs>
            <a:gs pos="100000">
              <a:schemeClr val="phClr">
                <a:tint val="80000"/>
                <a:satMod val="140000"/>
              </a:schemeClr>
            </a:gs>
          </a:gsLst>
          <a:lin ang="16200000" scaled="0"/>
        </a:gradFill>
      </a:fillStyleLst>
      <a:lnStyleLst>
        <a:ln w="6350" cap="rnd" cmpd="sng" algn="ctr">
          <a:solidFill>
            <a:schemeClr val="ph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63500" dist="25400" dir="5400000">
              <a:srgbClr val="000000">
                <a:alpha val="43137"/>
              </a:srgbClr>
            </a:outerShdw>
          </a:effectLst>
        </a:effectStyle>
        <a:effectStyle>
          <a:effectLst>
            <a:outerShdw blurRad="50800" dist="38100" dir="5400000">
              <a:srgbClr val="000000">
                <a:alpha val="45882"/>
              </a:srgbClr>
            </a:outerShdw>
          </a:effectLst>
          <a:scene3d>
            <a:camera prst="orthographicFront" fov="0">
              <a:rot lat="0" lon="0" rev="0"/>
            </a:camera>
            <a:lightRig rig="contrasting" dir="t">
              <a:rot lat="0" lon="0" rev="16500000"/>
            </a:lightRig>
          </a:scene3d>
          <a:sp3d contourW="12700" prstMaterial="powder">
            <a:bevelT h="50800"/>
            <a:contourClr>
              <a:schemeClr val="phClr"/>
            </a:contourClr>
          </a:sp3d>
        </a:effectStyle>
        <a:effectStyle>
          <a:effectLst>
            <a:reflection blurRad="12700" stA="25000" endPos="28000" dist="38100" dir="5400000" sy="-100000"/>
          </a:effectLst>
          <a:scene3d>
            <a:camera prst="orthographicFront" fov="0">
              <a:rot lat="0" lon="0" rev="0"/>
            </a:camera>
            <a:lightRig rig="threePt" dir="t">
              <a:rot lat="0" lon="0" rev="0"/>
            </a:lightRig>
          </a:scene3d>
          <a:sp3d>
            <a:bevelT w="139700" h="38100"/>
            <a:contourClr>
              <a:schemeClr val="phClr"/>
            </a:contourClr>
          </a:sp3d>
        </a:effectStyle>
      </a:effectStyleLst>
      <a:bgFillStyleLst>
        <a:solidFill>
          <a:schemeClr val="phClr"/>
        </a:solidFill>
        <a:gradFill rotWithShape="1">
          <a:gsLst>
            <a:gs pos="0">
              <a:schemeClr val="phClr">
                <a:shade val="75000"/>
                <a:satMod val="250000"/>
              </a:schemeClr>
            </a:gs>
            <a:gs pos="20000">
              <a:schemeClr val="phClr">
                <a:shade val="85000"/>
                <a:satMod val="175000"/>
              </a:schemeClr>
            </a:gs>
            <a:gs pos="100000">
              <a:schemeClr val="phClr">
                <a:tint val="70000"/>
                <a:satMod val="175000"/>
              </a:schemeClr>
            </a:gs>
          </a:gsLst>
          <a:lin ang="16200000" scaled="1"/>
        </a:gradFill>
        <a:gradFill rotWithShape="1">
          <a:gsLst>
            <a:gs pos="0">
              <a:schemeClr val="phClr">
                <a:shade val="50000"/>
                <a:satMod val="145000"/>
              </a:schemeClr>
            </a:gs>
            <a:gs pos="30000">
              <a:schemeClr val="phClr">
                <a:shade val="65000"/>
                <a:satMod val="155000"/>
              </a:schemeClr>
            </a:gs>
            <a:gs pos="100000">
              <a:schemeClr val="phClr">
                <a:tint val="60000"/>
                <a:satMod val="170000"/>
              </a:schemeClr>
            </a:gs>
          </a:gsLst>
          <a:lin ang="16200000" scaled="1"/>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Grek" typeface=""/>
        <a:font script="Cyrl" typeface=""/>
        <a:font script="Jpan" typeface="ＭＳ Ｐゴシック"/>
        <a:font script="Hang" typeface="맑은 고딕"/>
        <a:font script="Hans" typeface="宋体"/>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majorFont>
      <a:minorFont>
        <a:latin typeface="Calibri"/>
        <a:ea typeface=""/>
        <a:cs typeface=""/>
        <a:font script="Grek" typeface=""/>
        <a:font script="Cyrl"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minorFont>
    </a:fontScheme>
    <a:fmtScheme name="Office">
      <a:fillStyleLst>
        <a:solidFill>
          <a:schemeClr val="phClr"/>
        </a:solidFill>
        <a:gradFill rotWithShape="1">
          <a:gsLst>
            <a:gs pos="0">
              <a:schemeClr val="phClr">
                <a:tint val="50000"/>
                <a:shade val="98000"/>
                <a:satMod val="300000"/>
              </a:schemeClr>
            </a:gs>
            <a:gs pos="25000">
              <a:schemeClr val="phClr">
                <a:tint val="37000"/>
                <a:shade val="98000"/>
                <a:satMod val="300000"/>
              </a:schemeClr>
            </a:gs>
            <a:gs pos="100000">
              <a:schemeClr val="phClr">
                <a:tint val="5000"/>
                <a:satMod val="350000"/>
              </a:schemeClr>
            </a:gs>
          </a:gsLst>
          <a:lin ang="16200000" scaled="1"/>
        </a:gradFill>
        <a:gradFill rotWithShape="1">
          <a:gsLst>
            <a:gs pos="0">
              <a:schemeClr val="phClr">
                <a:shade val="75000"/>
                <a:satMod val="160000"/>
              </a:schemeClr>
            </a:gs>
            <a:gs pos="62000">
              <a:schemeClr val="phClr">
                <a:satMod val="125000"/>
              </a:schemeClr>
            </a:gs>
            <a:gs pos="100000">
              <a:schemeClr val="phClr">
                <a:tint val="80000"/>
                <a:satMod val="140000"/>
              </a:schemeClr>
            </a:gs>
          </a:gsLst>
          <a:lin ang="16200000" scaled="0"/>
        </a:gradFill>
      </a:fillStyleLst>
      <a:lnStyleLst>
        <a:ln w="6350" cap="rnd" cmpd="sng" algn="ctr">
          <a:solidFill>
            <a:schemeClr val="ph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63500" dist="25400" dir="5400000">
              <a:srgbClr val="000000">
                <a:alpha val="43137"/>
              </a:srgbClr>
            </a:outerShdw>
          </a:effectLst>
        </a:effectStyle>
        <a:effectStyle>
          <a:effectLst>
            <a:outerShdw blurRad="50800" dist="38100" dir="5400000">
              <a:srgbClr val="000000">
                <a:alpha val="45882"/>
              </a:srgbClr>
            </a:outerShdw>
          </a:effectLst>
          <a:scene3d>
            <a:camera prst="orthographicFront" fov="0">
              <a:rot lat="0" lon="0" rev="0"/>
            </a:camera>
            <a:lightRig rig="contrasting" dir="t">
              <a:rot lat="0" lon="0" rev="16500000"/>
            </a:lightRig>
          </a:scene3d>
          <a:sp3d contourW="12700" prstMaterial="powder">
            <a:bevelT h="50800"/>
            <a:contourClr>
              <a:schemeClr val="phClr"/>
            </a:contourClr>
          </a:sp3d>
        </a:effectStyle>
        <a:effectStyle>
          <a:effectLst>
            <a:reflection blurRad="12700" stA="25000" endPos="28000" dist="38100" dir="5400000" sy="-100000"/>
          </a:effectLst>
          <a:scene3d>
            <a:camera prst="orthographicFront" fov="0">
              <a:rot lat="0" lon="0" rev="0"/>
            </a:camera>
            <a:lightRig rig="threePt" dir="t">
              <a:rot lat="0" lon="0" rev="0"/>
            </a:lightRig>
          </a:scene3d>
          <a:sp3d>
            <a:bevelT w="139700" h="38100"/>
            <a:contourClr>
              <a:schemeClr val="phClr"/>
            </a:contourClr>
          </a:sp3d>
        </a:effectStyle>
      </a:effectStyleLst>
      <a:bgFillStyleLst>
        <a:solidFill>
          <a:schemeClr val="phClr"/>
        </a:solidFill>
        <a:gradFill rotWithShape="1">
          <a:gsLst>
            <a:gs pos="0">
              <a:schemeClr val="phClr">
                <a:shade val="75000"/>
                <a:satMod val="250000"/>
              </a:schemeClr>
            </a:gs>
            <a:gs pos="20000">
              <a:schemeClr val="phClr">
                <a:shade val="85000"/>
                <a:satMod val="175000"/>
              </a:schemeClr>
            </a:gs>
            <a:gs pos="100000">
              <a:schemeClr val="phClr">
                <a:tint val="70000"/>
                <a:satMod val="175000"/>
              </a:schemeClr>
            </a:gs>
          </a:gsLst>
          <a:lin ang="16200000" scaled="1"/>
        </a:gradFill>
        <a:gradFill rotWithShape="1">
          <a:gsLst>
            <a:gs pos="0">
              <a:schemeClr val="phClr">
                <a:shade val="50000"/>
                <a:satMod val="145000"/>
              </a:schemeClr>
            </a:gs>
            <a:gs pos="30000">
              <a:schemeClr val="phClr">
                <a:shade val="65000"/>
                <a:satMod val="155000"/>
              </a:schemeClr>
            </a:gs>
            <a:gs pos="100000">
              <a:schemeClr val="phClr">
                <a:tint val="60000"/>
                <a:satMod val="170000"/>
              </a:schemeClr>
            </a:gs>
          </a:gsLst>
          <a:lin ang="16200000" scaled="1"/>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191EE453-3726-4B32-91F3-BEB3CC849F5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Plaquette commerciale</Template>
  <TotalTime>0</TotalTime>
  <Words>691</Words>
  <Application>Microsoft Office PowerPoint</Application>
  <PresentationFormat>Affichage à l'écran (4:3)</PresentationFormat>
  <Paragraphs>207</Paragraphs>
  <Slides>6</Slides>
  <Notes>6</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6</vt:i4>
      </vt:variant>
    </vt:vector>
  </HeadingPairs>
  <TitlesOfParts>
    <vt:vector size="10" baseType="lpstr">
      <vt:lpstr>Arial</vt:lpstr>
      <vt:lpstr>Bradley Hand ITC</vt:lpstr>
      <vt:lpstr>Calibri</vt:lpstr>
      <vt:lpstr>Pitchbook</vt:lpstr>
      <vt:lpstr>Plaquette commerciale</vt:lpstr>
      <vt:lpstr>Utilisation du modèle Pitchbook</vt:lpstr>
      <vt:lpstr>Exemples de diapositive</vt:lpstr>
      <vt:lpstr>Rapport annuel</vt:lpstr>
      <vt:lpstr>Analyse de la synthèse du marché</vt:lpstr>
      <vt:lpstr>Synthèse commerciale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2014-01-14T19:11:04Z</dcterms:created>
  <dcterms:modified xsi:type="dcterms:W3CDTF">2016-01-05T14:57:51Z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TC101769289990</vt:lpwstr>
  </property>
</Properties>
</file>